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3" r:id="rId4"/>
    <p:sldMasterId id="214748368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Anton"/>
      <p:regular r:id="rId22"/>
    </p:embeddedFont>
    <p:embeddedFont>
      <p:font typeface="Joti One"/>
      <p:regular r:id="rId23"/>
    </p:embeddedFont>
    <p:embeddedFont>
      <p:font typeface="BenchNine"/>
      <p:regular r:id="rId24"/>
      <p:bold r:id="rId25"/>
    </p:embeddedFont>
    <p:embeddedFont>
      <p:font typeface="Abel"/>
      <p:regular r:id="rId26"/>
    </p:embeddedFont>
    <p:embeddedFont>
      <p:font typeface="Roboto Condensed Light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Anton-regular.fntdata"/><Relationship Id="rId21" Type="http://schemas.openxmlformats.org/officeDocument/2006/relationships/slide" Target="slides/slide15.xml"/><Relationship Id="rId24" Type="http://schemas.openxmlformats.org/officeDocument/2006/relationships/font" Target="fonts/BenchNine-regular.fntdata"/><Relationship Id="rId23" Type="http://schemas.openxmlformats.org/officeDocument/2006/relationships/font" Target="fonts/JotiOne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Abel-regular.fntdata"/><Relationship Id="rId25" Type="http://schemas.openxmlformats.org/officeDocument/2006/relationships/font" Target="fonts/BenchNine-bold.fntdata"/><Relationship Id="rId28" Type="http://schemas.openxmlformats.org/officeDocument/2006/relationships/font" Target="fonts/RobotoCondensedLight-bold.fntdata"/><Relationship Id="rId27" Type="http://schemas.openxmlformats.org/officeDocument/2006/relationships/font" Target="fonts/RobotoCondensedLigh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CondensedLigh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RobotoCondensedLight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6e209f141c_1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6e209f141c_1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6e209f141c_1_4840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6e209f141c_1_4840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6e209f141c_1_7820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6e209f141c_1_7820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6e209f141c_1_8993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6e209f141c_1_8993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6e209f141c_1_6653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6e209f141c_1_6653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6e209f141c_1_10168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6e209f141c_1_10168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6e209f141c_1_11497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6e209f141c_1_11497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6e209f141c_1_1159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6e209f141c_1_1159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6e209f141c_1_2469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6e209f141c_1_2469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6e209f141c_1_3645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6e209f141c_1_3645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6e209f141c_1_5438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6e209f141c_1_5438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76a504f2dd_0_34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76a504f2dd_0_34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76a504f2dd_0_42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76a504f2dd_0_42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76a504f2dd_0_50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76a504f2dd_0_50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76a504f2dd_0_71:notes"/>
          <p:cNvSpPr/>
          <p:nvPr>
            <p:ph idx="2" type="sldImg"/>
          </p:nvPr>
        </p:nvSpPr>
        <p:spPr>
          <a:xfrm>
            <a:off x="1144327" y="685781"/>
            <a:ext cx="4569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76a504f2dd_0_71:notes"/>
          <p:cNvSpPr txBox="1"/>
          <p:nvPr>
            <p:ph idx="1" type="body"/>
          </p:nvPr>
        </p:nvSpPr>
        <p:spPr>
          <a:xfrm>
            <a:off x="685792" y="4343391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1890750" y="1877188"/>
            <a:ext cx="5362500" cy="11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Font typeface="Joti One"/>
              <a:buNone/>
              <a:defRPr i="0" sz="7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2903098" y="3036200"/>
            <a:ext cx="3337800" cy="34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grpSp>
        <p:nvGrpSpPr>
          <p:cNvPr id="56" name="Google Shape;56;p14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57" name="Google Shape;57;p14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58" name="Google Shape;58;p14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" name="Google Shape;59;p14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60" name="Google Shape;60;p14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" name="Google Shape;61;p14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" name="Google Shape;62;p14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" name="Google Shape;63;p14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4" name="Google Shape;64;p14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14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6" name="Google Shape;66;p14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67" name="Google Shape;67;p14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14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14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" name="Google Shape;70;p14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1" name="Google Shape;71;p14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14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14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14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14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14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" name="Google Shape;77;p14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78" name="Google Shape;78;p14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14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  TITLE &amp; TEXT">
  <p:cSld name="CUSTOM_6_1_2_1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/>
          <p:nvPr/>
        </p:nvSpPr>
        <p:spPr>
          <a:xfrm flipH="1" rot="-5400000">
            <a:off x="5377923" y="1370853"/>
            <a:ext cx="5139950" cy="2392194"/>
          </a:xfrm>
          <a:custGeom>
            <a:rect b="b" l="l" r="r" t="t"/>
            <a:pathLst>
              <a:path extrusionOk="0" h="14382" w="22019">
                <a:moveTo>
                  <a:pt x="2802" y="1"/>
                </a:moveTo>
                <a:cubicBezTo>
                  <a:pt x="1853" y="1"/>
                  <a:pt x="914" y="67"/>
                  <a:pt x="0" y="201"/>
                </a:cubicBezTo>
                <a:lnTo>
                  <a:pt x="0" y="14382"/>
                </a:lnTo>
                <a:lnTo>
                  <a:pt x="22018" y="14382"/>
                </a:lnTo>
                <a:cubicBezTo>
                  <a:pt x="19585" y="6072"/>
                  <a:pt x="11902" y="1"/>
                  <a:pt x="2802" y="1"/>
                </a:cubicBezTo>
                <a:close/>
              </a:path>
            </a:pathLst>
          </a:custGeom>
          <a:solidFill>
            <a:srgbClr val="FFAD2C">
              <a:alpha val="60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>
            <p:ph idx="1" type="subTitle"/>
          </p:nvPr>
        </p:nvSpPr>
        <p:spPr>
          <a:xfrm>
            <a:off x="902400" y="1079600"/>
            <a:ext cx="7353900" cy="3628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1pPr>
            <a:lvl2pPr lvl="1" rtl="0"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2pPr>
            <a:lvl3pPr lvl="2" rtl="0"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3pPr>
            <a:lvl4pPr lvl="3" rtl="0"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4pPr>
            <a:lvl5pPr lvl="4" rtl="0"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5pPr>
            <a:lvl6pPr lvl="5" rtl="0"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6pPr>
            <a:lvl7pPr lvl="6" rtl="0"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7pPr>
            <a:lvl8pPr lvl="7" rtl="0"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8pPr>
            <a:lvl9pPr lvl="8" rtl="0">
              <a:spcBef>
                <a:spcPts val="300"/>
              </a:spcBef>
              <a:spcAft>
                <a:spcPts val="0"/>
              </a:spcAft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15"/>
          <p:cNvSpPr/>
          <p:nvPr/>
        </p:nvSpPr>
        <p:spPr>
          <a:xfrm rot="5400000">
            <a:off x="5868285" y="1867790"/>
            <a:ext cx="5145431" cy="1406000"/>
          </a:xfrm>
          <a:custGeom>
            <a:rect b="b" l="l" r="r" t="t"/>
            <a:pathLst>
              <a:path extrusionOk="0" h="7383" w="27019">
                <a:moveTo>
                  <a:pt x="0" y="0"/>
                </a:moveTo>
                <a:lnTo>
                  <a:pt x="0" y="1912"/>
                </a:lnTo>
                <a:cubicBezTo>
                  <a:pt x="56" y="1916"/>
                  <a:pt x="109" y="1916"/>
                  <a:pt x="165" y="1919"/>
                </a:cubicBezTo>
                <a:cubicBezTo>
                  <a:pt x="6629" y="2682"/>
                  <a:pt x="10154" y="6895"/>
                  <a:pt x="16622" y="7333"/>
                </a:cubicBezTo>
                <a:cubicBezTo>
                  <a:pt x="17122" y="7366"/>
                  <a:pt x="17613" y="7382"/>
                  <a:pt x="18093" y="7382"/>
                </a:cubicBezTo>
                <a:cubicBezTo>
                  <a:pt x="21515" y="7382"/>
                  <a:pt x="24439" y="6566"/>
                  <a:pt x="27018" y="5266"/>
                </a:cubicBezTo>
                <a:lnTo>
                  <a:pt x="27018" y="0"/>
                </a:ln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lin ang="540001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15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85" name="Google Shape;85;p15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86" name="Google Shape;86;p15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" name="Google Shape;88;p15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89" name="Google Shape;89;p15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6" name="Google Shape;96;p15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97" name="Google Shape;97;p15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" name="Google Shape;98;p15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" name="Google Shape;99;p15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" name="Google Shape;100;p15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1" name="Google Shape;101;p15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3" name="Google Shape;103;p15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TEXT 1">
  <p:cSld name="OBJECT_1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/>
          <p:nvPr/>
        </p:nvSpPr>
        <p:spPr>
          <a:xfrm rot="-5400000">
            <a:off x="5377923" y="1377433"/>
            <a:ext cx="5139950" cy="2392194"/>
          </a:xfrm>
          <a:custGeom>
            <a:rect b="b" l="l" r="r" t="t"/>
            <a:pathLst>
              <a:path extrusionOk="0" h="14382" w="22019">
                <a:moveTo>
                  <a:pt x="2802" y="1"/>
                </a:moveTo>
                <a:cubicBezTo>
                  <a:pt x="1853" y="1"/>
                  <a:pt x="914" y="67"/>
                  <a:pt x="0" y="201"/>
                </a:cubicBezTo>
                <a:lnTo>
                  <a:pt x="0" y="14382"/>
                </a:lnTo>
                <a:lnTo>
                  <a:pt x="22018" y="14382"/>
                </a:lnTo>
                <a:cubicBezTo>
                  <a:pt x="19585" y="6072"/>
                  <a:pt x="11902" y="1"/>
                  <a:pt x="2802" y="1"/>
                </a:cubicBezTo>
                <a:close/>
              </a:path>
            </a:pathLst>
          </a:custGeom>
          <a:solidFill>
            <a:srgbClr val="FFAD2C">
              <a:alpha val="60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 flipH="1" rot="5400000">
            <a:off x="5868285" y="1866690"/>
            <a:ext cx="5145431" cy="1406000"/>
          </a:xfrm>
          <a:custGeom>
            <a:rect b="b" l="l" r="r" t="t"/>
            <a:pathLst>
              <a:path extrusionOk="0" h="7383" w="27019">
                <a:moveTo>
                  <a:pt x="0" y="0"/>
                </a:moveTo>
                <a:lnTo>
                  <a:pt x="0" y="1912"/>
                </a:lnTo>
                <a:cubicBezTo>
                  <a:pt x="56" y="1916"/>
                  <a:pt x="109" y="1916"/>
                  <a:pt x="165" y="1919"/>
                </a:cubicBezTo>
                <a:cubicBezTo>
                  <a:pt x="6629" y="2682"/>
                  <a:pt x="10154" y="6895"/>
                  <a:pt x="16622" y="7333"/>
                </a:cubicBezTo>
                <a:cubicBezTo>
                  <a:pt x="17122" y="7366"/>
                  <a:pt x="17613" y="7382"/>
                  <a:pt x="18093" y="7382"/>
                </a:cubicBezTo>
                <a:cubicBezTo>
                  <a:pt x="21515" y="7382"/>
                  <a:pt x="24439" y="6566"/>
                  <a:pt x="27018" y="5266"/>
                </a:cubicBezTo>
                <a:lnTo>
                  <a:pt x="27018" y="0"/>
                </a:ln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lin ang="540001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 txBox="1"/>
          <p:nvPr>
            <p:ph type="title"/>
          </p:nvPr>
        </p:nvSpPr>
        <p:spPr>
          <a:xfrm>
            <a:off x="5387775" y="1917800"/>
            <a:ext cx="28686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i="0" sz="60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108" name="Google Shape;108;p16"/>
          <p:cNvSpPr txBox="1"/>
          <p:nvPr>
            <p:ph idx="1" type="subTitle"/>
          </p:nvPr>
        </p:nvSpPr>
        <p:spPr>
          <a:xfrm>
            <a:off x="4907150" y="2950825"/>
            <a:ext cx="3349200" cy="45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grpSp>
        <p:nvGrpSpPr>
          <p:cNvPr id="109" name="Google Shape;109;p16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110" name="Google Shape;110;p16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111" name="Google Shape;111;p16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16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3" name="Google Shape;113;p16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114" name="Google Shape;114;p16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6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16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6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6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6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16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1" name="Google Shape;121;p16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122" name="Google Shape;122;p16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" name="Google Shape;123;p16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" name="Google Shape;124;p16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" name="Google Shape;125;p16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" name="Google Shape;126;p16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127" name="Google Shape;127;p16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" name="Google Shape;128;p16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" name="Google Shape;129;p16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" name="Google Shape;130;p16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1" name="Google Shape;131;p16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6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Blank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/>
          <p:nvPr/>
        </p:nvSpPr>
        <p:spPr>
          <a:xfrm>
            <a:off x="0" y="-3"/>
            <a:ext cx="9144000" cy="5143507"/>
          </a:xfrm>
          <a:custGeom>
            <a:rect b="b" l="l" r="r" t="t"/>
            <a:pathLst>
              <a:path extrusionOk="0" h="27519" w="68113">
                <a:moveTo>
                  <a:pt x="0" y="1"/>
                </a:moveTo>
                <a:lnTo>
                  <a:pt x="0" y="21409"/>
                </a:lnTo>
                <a:lnTo>
                  <a:pt x="0" y="27519"/>
                </a:lnTo>
                <a:lnTo>
                  <a:pt x="68113" y="27519"/>
                </a:lnTo>
                <a:lnTo>
                  <a:pt x="68113" y="24511"/>
                </a:lnTo>
                <a:cubicBezTo>
                  <a:pt x="65538" y="24572"/>
                  <a:pt x="62864" y="24606"/>
                  <a:pt x="60153" y="24606"/>
                </a:cubicBezTo>
                <a:cubicBezTo>
                  <a:pt x="51114" y="24606"/>
                  <a:pt x="41655" y="24222"/>
                  <a:pt x="34056" y="23142"/>
                </a:cubicBezTo>
                <a:cubicBezTo>
                  <a:pt x="24203" y="21741"/>
                  <a:pt x="14794" y="18184"/>
                  <a:pt x="8866" y="12896"/>
                </a:cubicBezTo>
                <a:cubicBezTo>
                  <a:pt x="4549" y="9041"/>
                  <a:pt x="1632" y="4644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 txBox="1"/>
          <p:nvPr>
            <p:ph type="title"/>
          </p:nvPr>
        </p:nvSpPr>
        <p:spPr>
          <a:xfrm>
            <a:off x="902400" y="2984400"/>
            <a:ext cx="3884400" cy="3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i="0" sz="12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BenchNine"/>
              <a:buNone/>
              <a:defRPr sz="1300">
                <a:solidFill>
                  <a:srgbClr val="F3F3F3"/>
                </a:solidFill>
                <a:latin typeface="BenchNine"/>
                <a:ea typeface="BenchNine"/>
                <a:cs typeface="BenchNine"/>
                <a:sym typeface="BenchN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BenchNine"/>
              <a:buNone/>
              <a:defRPr sz="1300">
                <a:solidFill>
                  <a:srgbClr val="F3F3F3"/>
                </a:solidFill>
                <a:latin typeface="BenchNine"/>
                <a:ea typeface="BenchNine"/>
                <a:cs typeface="BenchNine"/>
                <a:sym typeface="BenchN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BenchNine"/>
              <a:buNone/>
              <a:defRPr sz="1300">
                <a:solidFill>
                  <a:srgbClr val="F3F3F3"/>
                </a:solidFill>
                <a:latin typeface="BenchNine"/>
                <a:ea typeface="BenchNine"/>
                <a:cs typeface="BenchNine"/>
                <a:sym typeface="BenchN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BenchNine"/>
              <a:buNone/>
              <a:defRPr sz="1300">
                <a:solidFill>
                  <a:srgbClr val="F3F3F3"/>
                </a:solidFill>
                <a:latin typeface="BenchNine"/>
                <a:ea typeface="BenchNine"/>
                <a:cs typeface="BenchNine"/>
                <a:sym typeface="BenchN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BenchNine"/>
              <a:buNone/>
              <a:defRPr sz="1300">
                <a:solidFill>
                  <a:srgbClr val="F3F3F3"/>
                </a:solidFill>
                <a:latin typeface="BenchNine"/>
                <a:ea typeface="BenchNine"/>
                <a:cs typeface="BenchNine"/>
                <a:sym typeface="BenchN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BenchNine"/>
              <a:buNone/>
              <a:defRPr sz="1300">
                <a:solidFill>
                  <a:srgbClr val="F3F3F3"/>
                </a:solidFill>
                <a:latin typeface="BenchNine"/>
                <a:ea typeface="BenchNine"/>
                <a:cs typeface="BenchNine"/>
                <a:sym typeface="BenchN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BenchNine"/>
              <a:buNone/>
              <a:defRPr sz="1300">
                <a:solidFill>
                  <a:srgbClr val="F3F3F3"/>
                </a:solidFill>
                <a:latin typeface="BenchNine"/>
                <a:ea typeface="BenchNine"/>
                <a:cs typeface="BenchNine"/>
                <a:sym typeface="BenchN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Font typeface="BenchNine"/>
              <a:buNone/>
              <a:defRPr sz="1300">
                <a:solidFill>
                  <a:srgbClr val="F3F3F3"/>
                </a:solidFill>
                <a:latin typeface="BenchNine"/>
                <a:ea typeface="BenchNine"/>
                <a:cs typeface="BenchNine"/>
                <a:sym typeface="BenchNine"/>
              </a:defRPr>
            </a:lvl9pPr>
          </a:lstStyle>
          <a:p/>
        </p:txBody>
      </p:sp>
      <p:sp>
        <p:nvSpPr>
          <p:cNvPr id="136" name="Google Shape;136;p17"/>
          <p:cNvSpPr txBox="1"/>
          <p:nvPr>
            <p:ph idx="1" type="subTitle"/>
          </p:nvPr>
        </p:nvSpPr>
        <p:spPr>
          <a:xfrm>
            <a:off x="1933225" y="2131725"/>
            <a:ext cx="5277600" cy="699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/>
        </p:txBody>
      </p:sp>
      <p:grpSp>
        <p:nvGrpSpPr>
          <p:cNvPr id="137" name="Google Shape;137;p17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138" name="Google Shape;138;p17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139" name="Google Shape;139;p17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17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" name="Google Shape;141;p17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142" name="Google Shape;142;p17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17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7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7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7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7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7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9" name="Google Shape;149;p17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150" name="Google Shape;150;p17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" name="Google Shape;151;p17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" name="Google Shape;152;p17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" name="Google Shape;153;p17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4" name="Google Shape;154;p17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155" name="Google Shape;155;p17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17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17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17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59" name="Google Shape;159;p17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17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">
  <p:cSld name="Title and Content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/>
          <p:nvPr/>
        </p:nvSpPr>
        <p:spPr>
          <a:xfrm flipH="1">
            <a:off x="0" y="-3"/>
            <a:ext cx="9144000" cy="5143507"/>
          </a:xfrm>
          <a:custGeom>
            <a:rect b="b" l="l" r="r" t="t"/>
            <a:pathLst>
              <a:path extrusionOk="0" h="27519" w="68113">
                <a:moveTo>
                  <a:pt x="0" y="1"/>
                </a:moveTo>
                <a:lnTo>
                  <a:pt x="0" y="21409"/>
                </a:lnTo>
                <a:lnTo>
                  <a:pt x="0" y="27519"/>
                </a:lnTo>
                <a:lnTo>
                  <a:pt x="68113" y="27519"/>
                </a:lnTo>
                <a:lnTo>
                  <a:pt x="68113" y="24511"/>
                </a:lnTo>
                <a:cubicBezTo>
                  <a:pt x="65538" y="24572"/>
                  <a:pt x="62864" y="24606"/>
                  <a:pt x="60153" y="24606"/>
                </a:cubicBezTo>
                <a:cubicBezTo>
                  <a:pt x="51114" y="24606"/>
                  <a:pt x="41655" y="24222"/>
                  <a:pt x="34056" y="23142"/>
                </a:cubicBezTo>
                <a:cubicBezTo>
                  <a:pt x="24203" y="21741"/>
                  <a:pt x="14794" y="18184"/>
                  <a:pt x="8866" y="12896"/>
                </a:cubicBezTo>
                <a:cubicBezTo>
                  <a:pt x="4549" y="9041"/>
                  <a:pt x="1632" y="4644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 txBox="1"/>
          <p:nvPr>
            <p:ph type="title"/>
          </p:nvPr>
        </p:nvSpPr>
        <p:spPr>
          <a:xfrm>
            <a:off x="546200" y="1587425"/>
            <a:ext cx="3813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4" name="Google Shape;164;p18"/>
          <p:cNvSpPr txBox="1"/>
          <p:nvPr>
            <p:ph idx="1" type="subTitle"/>
          </p:nvPr>
        </p:nvSpPr>
        <p:spPr>
          <a:xfrm>
            <a:off x="2672984" y="2008913"/>
            <a:ext cx="1686600" cy="3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5" name="Google Shape;165;p18"/>
          <p:cNvSpPr txBox="1"/>
          <p:nvPr>
            <p:ph idx="2" type="title"/>
          </p:nvPr>
        </p:nvSpPr>
        <p:spPr>
          <a:xfrm>
            <a:off x="4784281" y="1587400"/>
            <a:ext cx="3813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6" name="Google Shape;166;p18"/>
          <p:cNvSpPr txBox="1"/>
          <p:nvPr>
            <p:ph idx="3" type="subTitle"/>
          </p:nvPr>
        </p:nvSpPr>
        <p:spPr>
          <a:xfrm>
            <a:off x="4784269" y="2008913"/>
            <a:ext cx="1686600" cy="3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7" name="Google Shape;167;p18"/>
          <p:cNvSpPr txBox="1"/>
          <p:nvPr>
            <p:ph idx="4" type="title"/>
          </p:nvPr>
        </p:nvSpPr>
        <p:spPr>
          <a:xfrm>
            <a:off x="4784281" y="3110127"/>
            <a:ext cx="3813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68" name="Google Shape;168;p18"/>
          <p:cNvSpPr txBox="1"/>
          <p:nvPr>
            <p:ph idx="5" type="subTitle"/>
          </p:nvPr>
        </p:nvSpPr>
        <p:spPr>
          <a:xfrm>
            <a:off x="4784269" y="3531638"/>
            <a:ext cx="1686600" cy="3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9" name="Google Shape;169;p18"/>
          <p:cNvSpPr txBox="1"/>
          <p:nvPr>
            <p:ph hasCustomPrompt="1" idx="6" type="title"/>
          </p:nvPr>
        </p:nvSpPr>
        <p:spPr>
          <a:xfrm>
            <a:off x="2382125" y="1108013"/>
            <a:ext cx="1977600" cy="69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rgbClr val="FFAD2C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70" name="Google Shape;170;p18"/>
          <p:cNvSpPr txBox="1"/>
          <p:nvPr>
            <p:ph hasCustomPrompt="1" idx="7" type="title"/>
          </p:nvPr>
        </p:nvSpPr>
        <p:spPr>
          <a:xfrm>
            <a:off x="4784269" y="1108013"/>
            <a:ext cx="1977600" cy="69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rgbClr val="FFAD2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71" name="Google Shape;171;p18"/>
          <p:cNvSpPr txBox="1"/>
          <p:nvPr>
            <p:ph hasCustomPrompt="1" idx="8" type="title"/>
          </p:nvPr>
        </p:nvSpPr>
        <p:spPr>
          <a:xfrm>
            <a:off x="4784275" y="2630750"/>
            <a:ext cx="1977600" cy="69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AD2C"/>
              </a:buClr>
              <a:buSzPts val="7200"/>
              <a:buNone/>
              <a:defRPr sz="7200">
                <a:solidFill>
                  <a:srgbClr val="FFAD2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72" name="Google Shape;172;p18"/>
          <p:cNvSpPr txBox="1"/>
          <p:nvPr>
            <p:ph idx="9" type="title"/>
          </p:nvPr>
        </p:nvSpPr>
        <p:spPr>
          <a:xfrm>
            <a:off x="546200" y="3110150"/>
            <a:ext cx="38136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i="0" sz="24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73" name="Google Shape;173;p18"/>
          <p:cNvSpPr txBox="1"/>
          <p:nvPr>
            <p:ph idx="13" type="subTitle"/>
          </p:nvPr>
        </p:nvSpPr>
        <p:spPr>
          <a:xfrm>
            <a:off x="2672984" y="3531638"/>
            <a:ext cx="1686600" cy="3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4" name="Google Shape;174;p18"/>
          <p:cNvSpPr txBox="1"/>
          <p:nvPr>
            <p:ph hasCustomPrompt="1" idx="14" type="title"/>
          </p:nvPr>
        </p:nvSpPr>
        <p:spPr>
          <a:xfrm>
            <a:off x="2382125" y="2630738"/>
            <a:ext cx="1977600" cy="69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rgbClr val="FFAD2C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grpSp>
        <p:nvGrpSpPr>
          <p:cNvPr id="175" name="Google Shape;175;p18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176" name="Google Shape;176;p18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177" name="Google Shape;177;p18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8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" name="Google Shape;179;p18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180" name="Google Shape;180;p18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8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8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8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8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18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8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7" name="Google Shape;187;p18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188" name="Google Shape;188;p18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18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18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18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2" name="Google Shape;192;p18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193" name="Google Shape;193;p18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18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18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18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7" name="Google Shape;197;p18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18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  <p:extLst>
    <p:ext uri="{DCECCB84-F9BA-43D5-87BE-67443E8EF086}">
      <p15:sldGuideLst>
        <p15:guide id="1" pos="5507">
          <p15:clr>
            <a:srgbClr val="F9AD4C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DESIGN ">
  <p:cSld name="Two Content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/>
          <p:nvPr/>
        </p:nvSpPr>
        <p:spPr>
          <a:xfrm flipH="1" rot="5400000">
            <a:off x="-990735" y="914290"/>
            <a:ext cx="5219939" cy="3238482"/>
          </a:xfrm>
          <a:custGeom>
            <a:rect b="b" l="l" r="r" t="t"/>
            <a:pathLst>
              <a:path extrusionOk="0" h="22208" w="32988">
                <a:moveTo>
                  <a:pt x="13225" y="0"/>
                </a:moveTo>
                <a:cubicBezTo>
                  <a:pt x="9134" y="0"/>
                  <a:pt x="4619" y="1489"/>
                  <a:pt x="1" y="5059"/>
                </a:cubicBezTo>
                <a:lnTo>
                  <a:pt x="1" y="7896"/>
                </a:lnTo>
                <a:lnTo>
                  <a:pt x="1" y="22207"/>
                </a:lnTo>
                <a:lnTo>
                  <a:pt x="32582" y="22207"/>
                </a:lnTo>
                <a:cubicBezTo>
                  <a:pt x="32988" y="15972"/>
                  <a:pt x="30244" y="9331"/>
                  <a:pt x="25567" y="5059"/>
                </a:cubicBezTo>
                <a:cubicBezTo>
                  <a:pt x="23509" y="3095"/>
                  <a:pt x="21171" y="1661"/>
                  <a:pt x="18552" y="881"/>
                </a:cubicBezTo>
                <a:cubicBezTo>
                  <a:pt x="16886" y="313"/>
                  <a:pt x="15100" y="0"/>
                  <a:pt x="13225" y="0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9"/>
          <p:cNvSpPr txBox="1"/>
          <p:nvPr>
            <p:ph type="title"/>
          </p:nvPr>
        </p:nvSpPr>
        <p:spPr>
          <a:xfrm>
            <a:off x="4890726" y="1453613"/>
            <a:ext cx="3369900" cy="22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4800"/>
              <a:buNone/>
              <a:defRPr i="0"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202" name="Google Shape;202;p19"/>
          <p:cNvSpPr txBox="1"/>
          <p:nvPr>
            <p:ph idx="1" type="subTitle"/>
          </p:nvPr>
        </p:nvSpPr>
        <p:spPr>
          <a:xfrm>
            <a:off x="5111826" y="3858650"/>
            <a:ext cx="3148800" cy="35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grpSp>
        <p:nvGrpSpPr>
          <p:cNvPr id="203" name="Google Shape;203;p19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204" name="Google Shape;204;p19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205" name="Google Shape;205;p19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9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7" name="Google Shape;207;p19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208" name="Google Shape;208;p19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9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9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9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9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9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9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5" name="Google Shape;215;p19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216" name="Google Shape;216;p19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19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19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19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0" name="Google Shape;220;p19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221" name="Google Shape;221;p19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19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19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19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25" name="Google Shape;225;p19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9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TEXT 2">
  <p:cSld name="Title Slide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0"/>
          <p:cNvSpPr txBox="1"/>
          <p:nvPr>
            <p:ph type="title"/>
          </p:nvPr>
        </p:nvSpPr>
        <p:spPr>
          <a:xfrm>
            <a:off x="914400" y="1213375"/>
            <a:ext cx="36927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i="0" sz="33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229" name="Google Shape;229;p20"/>
          <p:cNvSpPr txBox="1"/>
          <p:nvPr>
            <p:ph idx="1" type="subTitle"/>
          </p:nvPr>
        </p:nvSpPr>
        <p:spPr>
          <a:xfrm>
            <a:off x="914400" y="2579800"/>
            <a:ext cx="3876300" cy="144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30" name="Google Shape;230;p20"/>
          <p:cNvSpPr/>
          <p:nvPr/>
        </p:nvSpPr>
        <p:spPr>
          <a:xfrm rot="-5400000">
            <a:off x="5497454" y="1496896"/>
            <a:ext cx="5148249" cy="2144958"/>
          </a:xfrm>
          <a:custGeom>
            <a:rect b="b" l="l" r="r" t="t"/>
            <a:pathLst>
              <a:path extrusionOk="0" h="53968" w="129532">
                <a:moveTo>
                  <a:pt x="129531" y="0"/>
                </a:moveTo>
                <a:cubicBezTo>
                  <a:pt x="125172" y="1142"/>
                  <a:pt x="121190" y="3730"/>
                  <a:pt x="117752" y="7781"/>
                </a:cubicBezTo>
                <a:cubicBezTo>
                  <a:pt x="112212" y="14311"/>
                  <a:pt x="109698" y="22513"/>
                  <a:pt x="104274" y="29110"/>
                </a:cubicBezTo>
                <a:cubicBezTo>
                  <a:pt x="99214" y="35269"/>
                  <a:pt x="92607" y="39492"/>
                  <a:pt x="84750" y="41071"/>
                </a:cubicBezTo>
                <a:cubicBezTo>
                  <a:pt x="82020" y="41620"/>
                  <a:pt x="79350" y="41852"/>
                  <a:pt x="76723" y="41852"/>
                </a:cubicBezTo>
                <a:cubicBezTo>
                  <a:pt x="63243" y="41852"/>
                  <a:pt x="50885" y="35718"/>
                  <a:pt x="37282" y="34649"/>
                </a:cubicBezTo>
                <a:cubicBezTo>
                  <a:pt x="35371" y="34499"/>
                  <a:pt x="33400" y="34417"/>
                  <a:pt x="31397" y="34417"/>
                </a:cubicBezTo>
                <a:cubicBezTo>
                  <a:pt x="20214" y="34417"/>
                  <a:pt x="8061" y="36954"/>
                  <a:pt x="1" y="44236"/>
                </a:cubicBezTo>
                <a:lnTo>
                  <a:pt x="862" y="53967"/>
                </a:lnTo>
                <a:lnTo>
                  <a:pt x="129531" y="53967"/>
                </a:lnTo>
                <a:lnTo>
                  <a:pt x="129531" y="0"/>
                </a:lnTo>
                <a:close/>
              </a:path>
            </a:pathLst>
          </a:custGeom>
          <a:solidFill>
            <a:srgbClr val="FFAD2C">
              <a:alpha val="60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0"/>
          <p:cNvSpPr/>
          <p:nvPr/>
        </p:nvSpPr>
        <p:spPr>
          <a:xfrm flipH="1">
            <a:off x="7210402" y="3880550"/>
            <a:ext cx="1933598" cy="1262955"/>
          </a:xfrm>
          <a:custGeom>
            <a:rect b="b" l="l" r="r" t="t"/>
            <a:pathLst>
              <a:path extrusionOk="0" h="14382" w="22019">
                <a:moveTo>
                  <a:pt x="2802" y="1"/>
                </a:moveTo>
                <a:cubicBezTo>
                  <a:pt x="1853" y="1"/>
                  <a:pt x="914" y="67"/>
                  <a:pt x="0" y="201"/>
                </a:cubicBezTo>
                <a:lnTo>
                  <a:pt x="0" y="14382"/>
                </a:lnTo>
                <a:lnTo>
                  <a:pt x="22018" y="14382"/>
                </a:lnTo>
                <a:cubicBezTo>
                  <a:pt x="19585" y="6072"/>
                  <a:pt x="11902" y="1"/>
                  <a:pt x="2802" y="1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  <a:effectLst>
            <a:outerShdw blurRad="57150" rotWithShape="0" algn="bl" dir="150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2" name="Google Shape;232;p20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233" name="Google Shape;233;p20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234" name="Google Shape;234;p20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0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" name="Google Shape;236;p20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237" name="Google Shape;237;p20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0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20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20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0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0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0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4" name="Google Shape;244;p20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245" name="Google Shape;245;p20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20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20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20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9" name="Google Shape;249;p20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250" name="Google Shape;250;p20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" name="Google Shape;251;p20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20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" name="Google Shape;253;p20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54" name="Google Shape;254;p20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20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CUSTOM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258" name="Google Shape;258;p21"/>
          <p:cNvSpPr txBox="1"/>
          <p:nvPr>
            <p:ph idx="1" type="subTitle"/>
          </p:nvPr>
        </p:nvSpPr>
        <p:spPr>
          <a:xfrm>
            <a:off x="1334125" y="3186925"/>
            <a:ext cx="2899200" cy="101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59" name="Google Shape;259;p21"/>
          <p:cNvSpPr txBox="1"/>
          <p:nvPr>
            <p:ph idx="2" type="title"/>
          </p:nvPr>
        </p:nvSpPr>
        <p:spPr>
          <a:xfrm>
            <a:off x="2028050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i="0"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260" name="Google Shape;260;p21"/>
          <p:cNvSpPr txBox="1"/>
          <p:nvPr>
            <p:ph idx="3" type="subTitle"/>
          </p:nvPr>
        </p:nvSpPr>
        <p:spPr>
          <a:xfrm>
            <a:off x="4910700" y="3186925"/>
            <a:ext cx="2899200" cy="101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61" name="Google Shape;261;p21"/>
          <p:cNvSpPr txBox="1"/>
          <p:nvPr>
            <p:ph idx="4" type="title"/>
          </p:nvPr>
        </p:nvSpPr>
        <p:spPr>
          <a:xfrm>
            <a:off x="5604625" y="2649662"/>
            <a:ext cx="15156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i="0"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600"/>
              <a:buNone/>
              <a:defRPr sz="1600">
                <a:solidFill>
                  <a:srgbClr val="FFC39F"/>
                </a:solidFill>
              </a:defRPr>
            </a:lvl9pPr>
          </a:lstStyle>
          <a:p/>
        </p:txBody>
      </p:sp>
      <p:grpSp>
        <p:nvGrpSpPr>
          <p:cNvPr id="262" name="Google Shape;262;p21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263" name="Google Shape;263;p21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264" name="Google Shape;264;p21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21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6" name="Google Shape;266;p21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267" name="Google Shape;267;p21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FFAD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21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21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21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21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1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21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4" name="Google Shape;274;p21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275" name="Google Shape;275;p21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21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21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21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79" name="Google Shape;279;p21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21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81" name="Google Shape;281;p21"/>
          <p:cNvSpPr/>
          <p:nvPr/>
        </p:nvSpPr>
        <p:spPr>
          <a:xfrm rot="5400000">
            <a:off x="-1501646" y="1496896"/>
            <a:ext cx="5148249" cy="2144958"/>
          </a:xfrm>
          <a:custGeom>
            <a:rect b="b" l="l" r="r" t="t"/>
            <a:pathLst>
              <a:path extrusionOk="0" h="53968" w="129532">
                <a:moveTo>
                  <a:pt x="129531" y="0"/>
                </a:moveTo>
                <a:cubicBezTo>
                  <a:pt x="125172" y="1142"/>
                  <a:pt x="121190" y="3730"/>
                  <a:pt x="117752" y="7781"/>
                </a:cubicBezTo>
                <a:cubicBezTo>
                  <a:pt x="112212" y="14311"/>
                  <a:pt x="109698" y="22513"/>
                  <a:pt x="104274" y="29110"/>
                </a:cubicBezTo>
                <a:cubicBezTo>
                  <a:pt x="99214" y="35269"/>
                  <a:pt x="92607" y="39492"/>
                  <a:pt x="84750" y="41071"/>
                </a:cubicBezTo>
                <a:cubicBezTo>
                  <a:pt x="82020" y="41620"/>
                  <a:pt x="79350" y="41852"/>
                  <a:pt x="76723" y="41852"/>
                </a:cubicBezTo>
                <a:cubicBezTo>
                  <a:pt x="63243" y="41852"/>
                  <a:pt x="50885" y="35718"/>
                  <a:pt x="37282" y="34649"/>
                </a:cubicBezTo>
                <a:cubicBezTo>
                  <a:pt x="35371" y="34499"/>
                  <a:pt x="33400" y="34417"/>
                  <a:pt x="31397" y="34417"/>
                </a:cubicBezTo>
                <a:cubicBezTo>
                  <a:pt x="20214" y="34417"/>
                  <a:pt x="8061" y="36954"/>
                  <a:pt x="1" y="44236"/>
                </a:cubicBezTo>
                <a:lnTo>
                  <a:pt x="862" y="53967"/>
                </a:lnTo>
                <a:lnTo>
                  <a:pt x="129531" y="53967"/>
                </a:lnTo>
                <a:lnTo>
                  <a:pt x="129531" y="0"/>
                </a:lnTo>
                <a:close/>
              </a:path>
            </a:pathLst>
          </a:custGeom>
          <a:solidFill>
            <a:srgbClr val="FFAD2C">
              <a:alpha val="60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1"/>
          <p:cNvSpPr/>
          <p:nvPr/>
        </p:nvSpPr>
        <p:spPr>
          <a:xfrm flipH="1" rot="5400000">
            <a:off x="-189187" y="4241712"/>
            <a:ext cx="1090986" cy="712592"/>
          </a:xfrm>
          <a:custGeom>
            <a:rect b="b" l="l" r="r" t="t"/>
            <a:pathLst>
              <a:path extrusionOk="0" h="14382" w="22019">
                <a:moveTo>
                  <a:pt x="2802" y="1"/>
                </a:moveTo>
                <a:cubicBezTo>
                  <a:pt x="1853" y="1"/>
                  <a:pt x="914" y="67"/>
                  <a:pt x="0" y="201"/>
                </a:cubicBezTo>
                <a:lnTo>
                  <a:pt x="0" y="14382"/>
                </a:lnTo>
                <a:lnTo>
                  <a:pt x="22018" y="14382"/>
                </a:lnTo>
                <a:cubicBezTo>
                  <a:pt x="19585" y="6072"/>
                  <a:pt x="11902" y="1"/>
                  <a:pt x="2802" y="1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  <a:effectLst>
            <a:outerShdw blurRad="57150" rotWithShape="0" algn="bl" dir="156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1"/>
          <p:cNvSpPr/>
          <p:nvPr/>
        </p:nvSpPr>
        <p:spPr>
          <a:xfrm rot="10800000">
            <a:off x="8053013" y="12"/>
            <a:ext cx="1090986" cy="712592"/>
          </a:xfrm>
          <a:custGeom>
            <a:rect b="b" l="l" r="r" t="t"/>
            <a:pathLst>
              <a:path extrusionOk="0" h="14382" w="22019">
                <a:moveTo>
                  <a:pt x="2802" y="1"/>
                </a:moveTo>
                <a:cubicBezTo>
                  <a:pt x="1853" y="1"/>
                  <a:pt x="914" y="67"/>
                  <a:pt x="0" y="201"/>
                </a:cubicBezTo>
                <a:lnTo>
                  <a:pt x="0" y="14382"/>
                </a:lnTo>
                <a:lnTo>
                  <a:pt x="22018" y="14382"/>
                </a:lnTo>
                <a:cubicBezTo>
                  <a:pt x="19585" y="6072"/>
                  <a:pt x="11902" y="1"/>
                  <a:pt x="2802" y="1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  <a:effectLst>
            <a:outerShdw blurRad="57150" rotWithShape="0" algn="bl" dir="156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CUSTOM_1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2"/>
          <p:cNvSpPr txBox="1"/>
          <p:nvPr>
            <p:ph type="title"/>
          </p:nvPr>
        </p:nvSpPr>
        <p:spPr>
          <a:xfrm>
            <a:off x="1251626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286" name="Google Shape;286;p22"/>
          <p:cNvSpPr txBox="1"/>
          <p:nvPr>
            <p:ph idx="1" type="subTitle"/>
          </p:nvPr>
        </p:nvSpPr>
        <p:spPr>
          <a:xfrm>
            <a:off x="1199400" y="3340500"/>
            <a:ext cx="1947600" cy="90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87" name="Google Shape;287;p22"/>
          <p:cNvSpPr txBox="1"/>
          <p:nvPr>
            <p:ph idx="2" type="title"/>
          </p:nvPr>
        </p:nvSpPr>
        <p:spPr>
          <a:xfrm>
            <a:off x="3651769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288" name="Google Shape;288;p22"/>
          <p:cNvSpPr txBox="1"/>
          <p:nvPr>
            <p:ph idx="3" type="subTitle"/>
          </p:nvPr>
        </p:nvSpPr>
        <p:spPr>
          <a:xfrm>
            <a:off x="3598600" y="3340500"/>
            <a:ext cx="1947600" cy="90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89" name="Google Shape;289;p22"/>
          <p:cNvSpPr txBox="1"/>
          <p:nvPr>
            <p:ph idx="4" type="title"/>
          </p:nvPr>
        </p:nvSpPr>
        <p:spPr>
          <a:xfrm>
            <a:off x="6052401" y="2803175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1400"/>
              <a:buNone/>
              <a:defRPr sz="1400">
                <a:solidFill>
                  <a:srgbClr val="FF778A"/>
                </a:solidFill>
              </a:defRPr>
            </a:lvl9pPr>
          </a:lstStyle>
          <a:p/>
        </p:txBody>
      </p:sp>
      <p:sp>
        <p:nvSpPr>
          <p:cNvPr id="290" name="Google Shape;290;p22"/>
          <p:cNvSpPr txBox="1"/>
          <p:nvPr>
            <p:ph idx="5" type="subTitle"/>
          </p:nvPr>
        </p:nvSpPr>
        <p:spPr>
          <a:xfrm>
            <a:off x="5999300" y="3340500"/>
            <a:ext cx="1947600" cy="90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grpSp>
        <p:nvGrpSpPr>
          <p:cNvPr id="291" name="Google Shape;291;p22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292" name="Google Shape;292;p22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293" name="Google Shape;293;p22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22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5" name="Google Shape;295;p22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296" name="Google Shape;296;p22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FFAD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2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2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2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2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2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2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3" name="Google Shape;303;p22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304" name="Google Shape;304;p22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" name="Google Shape;305;p22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" name="Google Shape;306;p22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22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8" name="Google Shape;308;p22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22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0" name="Google Shape;310;p22"/>
          <p:cNvSpPr txBox="1"/>
          <p:nvPr>
            <p:ph idx="6"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11" name="Google Shape;311;p22"/>
          <p:cNvSpPr/>
          <p:nvPr/>
        </p:nvSpPr>
        <p:spPr>
          <a:xfrm flipH="1" rot="10800000">
            <a:off x="-12" y="12"/>
            <a:ext cx="1090986" cy="712592"/>
          </a:xfrm>
          <a:custGeom>
            <a:rect b="b" l="l" r="r" t="t"/>
            <a:pathLst>
              <a:path extrusionOk="0" h="14382" w="22019">
                <a:moveTo>
                  <a:pt x="2802" y="1"/>
                </a:moveTo>
                <a:cubicBezTo>
                  <a:pt x="1853" y="1"/>
                  <a:pt x="914" y="67"/>
                  <a:pt x="0" y="201"/>
                </a:cubicBezTo>
                <a:lnTo>
                  <a:pt x="0" y="14382"/>
                </a:lnTo>
                <a:lnTo>
                  <a:pt x="22018" y="14382"/>
                </a:lnTo>
                <a:cubicBezTo>
                  <a:pt x="19585" y="6072"/>
                  <a:pt x="11902" y="1"/>
                  <a:pt x="2802" y="1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  <a:effectLst>
            <a:outerShdw blurRad="57150" rotWithShape="0" algn="bl" dir="156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TEXT 3">
  <p:cSld name="CUSTOM_12_1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23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sp>
          <p:nvSpPr>
            <p:cNvPr id="314" name="Google Shape;314;p23"/>
            <p:cNvSpPr/>
            <p:nvPr/>
          </p:nvSpPr>
          <p:spPr>
            <a:xfrm>
              <a:off x="1228975" y="762900"/>
              <a:ext cx="178500" cy="178500"/>
            </a:xfrm>
            <a:prstGeom prst="mathPlus">
              <a:avLst>
                <a:gd fmla="val 23520" name="adj1"/>
              </a:avLst>
            </a:prstGeom>
            <a:solidFill>
              <a:srgbClr val="DE4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8322175" y="2667050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AD2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1139575" y="3369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DE42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5022100" y="260050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" name="Google Shape;321;p23"/>
            <p:cNvGrpSpPr/>
            <p:nvPr/>
          </p:nvGrpSpPr>
          <p:grpSpPr>
            <a:xfrm>
              <a:off x="7773925" y="2086963"/>
              <a:ext cx="281610" cy="89409"/>
              <a:chOff x="2979400" y="3139200"/>
              <a:chExt cx="281610" cy="89409"/>
            </a:xfrm>
          </p:grpSpPr>
          <p:sp>
            <p:nvSpPr>
              <p:cNvPr id="322" name="Google Shape;322;p23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3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23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3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6" name="Google Shape;326;p23"/>
            <p:cNvSpPr/>
            <p:nvPr/>
          </p:nvSpPr>
          <p:spPr>
            <a:xfrm>
              <a:off x="8129025" y="3773000"/>
              <a:ext cx="38400" cy="38400"/>
            </a:xfrm>
            <a:prstGeom prst="ellipse">
              <a:avLst/>
            </a:prstGeom>
            <a:solidFill>
              <a:srgbClr val="FFAD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6418000" y="45005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AD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23"/>
          <p:cNvSpPr txBox="1"/>
          <p:nvPr>
            <p:ph type="title"/>
          </p:nvPr>
        </p:nvSpPr>
        <p:spPr>
          <a:xfrm flipH="1">
            <a:off x="4134650" y="2299175"/>
            <a:ext cx="41217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i="0">
                <a:solidFill>
                  <a:srgbClr val="F3F3F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329" name="Google Shape;329;p23"/>
          <p:cNvSpPr txBox="1"/>
          <p:nvPr>
            <p:ph idx="1" type="subTitle"/>
          </p:nvPr>
        </p:nvSpPr>
        <p:spPr>
          <a:xfrm flipH="1">
            <a:off x="4670750" y="3083225"/>
            <a:ext cx="3585600" cy="68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">
  <p:cSld name="CUSTOM_6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4"/>
          <p:cNvSpPr txBox="1"/>
          <p:nvPr>
            <p:ph type="title"/>
          </p:nvPr>
        </p:nvSpPr>
        <p:spPr>
          <a:xfrm>
            <a:off x="767100" y="1742800"/>
            <a:ext cx="7609800" cy="178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9000"/>
            </a:lvl9pPr>
          </a:lstStyle>
          <a:p/>
        </p:txBody>
      </p:sp>
      <p:grpSp>
        <p:nvGrpSpPr>
          <p:cNvPr id="332" name="Google Shape;332;p24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sp>
          <p:nvSpPr>
            <p:cNvPr id="333" name="Google Shape;333;p24"/>
            <p:cNvSpPr/>
            <p:nvPr/>
          </p:nvSpPr>
          <p:spPr>
            <a:xfrm>
              <a:off x="4398288" y="3349600"/>
              <a:ext cx="178500" cy="178500"/>
            </a:xfrm>
            <a:prstGeom prst="mathPlus">
              <a:avLst>
                <a:gd fmla="val 23520" name="adj1"/>
              </a:avLst>
            </a:prstGeom>
            <a:solidFill>
              <a:srgbClr val="FFBF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4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4"/>
            <p:cNvSpPr/>
            <p:nvPr/>
          </p:nvSpPr>
          <p:spPr>
            <a:xfrm>
              <a:off x="8322175" y="2667050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4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4"/>
            <p:cNvSpPr/>
            <p:nvPr/>
          </p:nvSpPr>
          <p:spPr>
            <a:xfrm>
              <a:off x="1273525" y="432502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4"/>
            <p:cNvSpPr/>
            <p:nvPr/>
          </p:nvSpPr>
          <p:spPr>
            <a:xfrm>
              <a:off x="5022100" y="260050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0" name="Google Shape;340;p24"/>
            <p:cNvGrpSpPr/>
            <p:nvPr/>
          </p:nvGrpSpPr>
          <p:grpSpPr>
            <a:xfrm>
              <a:off x="4137400" y="2129413"/>
              <a:ext cx="281610" cy="89409"/>
              <a:chOff x="-657125" y="3181650"/>
              <a:chExt cx="281610" cy="89409"/>
            </a:xfrm>
          </p:grpSpPr>
          <p:sp>
            <p:nvSpPr>
              <p:cNvPr id="341" name="Google Shape;341;p24"/>
              <p:cNvSpPr/>
              <p:nvPr/>
            </p:nvSpPr>
            <p:spPr>
              <a:xfrm>
                <a:off x="-657125" y="318165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4"/>
              <p:cNvSpPr/>
              <p:nvPr/>
            </p:nvSpPr>
            <p:spPr>
              <a:xfrm>
                <a:off x="-583056" y="318165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4"/>
              <p:cNvSpPr/>
              <p:nvPr/>
            </p:nvSpPr>
            <p:spPr>
              <a:xfrm>
                <a:off x="-509037" y="318165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4"/>
              <p:cNvSpPr/>
              <p:nvPr/>
            </p:nvSpPr>
            <p:spPr>
              <a:xfrm>
                <a:off x="-434990" y="318165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5" name="Google Shape;345;p24"/>
            <p:cNvSpPr/>
            <p:nvPr/>
          </p:nvSpPr>
          <p:spPr>
            <a:xfrm>
              <a:off x="8129025" y="3773000"/>
              <a:ext cx="38400" cy="38400"/>
            </a:xfrm>
            <a:prstGeom prst="ellipse">
              <a:avLst/>
            </a:prstGeom>
            <a:solidFill>
              <a:srgbClr val="FFBF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4"/>
            <p:cNvSpPr/>
            <p:nvPr/>
          </p:nvSpPr>
          <p:spPr>
            <a:xfrm>
              <a:off x="6418000" y="45005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BF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DESIGN">
  <p:cSld name="CUSTOM_8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25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349" name="Google Shape;349;p25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350" name="Google Shape;350;p25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25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2" name="Google Shape;352;p25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353" name="Google Shape;353;p25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FFAD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25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25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5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25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FFAD2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25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FFAD2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25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60" name="Google Shape;360;p25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361" name="Google Shape;361;p25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25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" name="Google Shape;363;p25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25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5" name="Google Shape;365;p25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FFAD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25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7" name="Google Shape;367;p25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 &amp; TEXT  ">
  <p:cSld name="CUSTOM_6_1_1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6"/>
          <p:cNvSpPr txBox="1"/>
          <p:nvPr>
            <p:ph idx="1" type="subTitle"/>
          </p:nvPr>
        </p:nvSpPr>
        <p:spPr>
          <a:xfrm>
            <a:off x="2895550" y="2995475"/>
            <a:ext cx="3422400" cy="30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370" name="Google Shape;370;p26"/>
          <p:cNvSpPr txBox="1"/>
          <p:nvPr>
            <p:ph hasCustomPrompt="1" type="title"/>
          </p:nvPr>
        </p:nvSpPr>
        <p:spPr>
          <a:xfrm>
            <a:off x="1715275" y="1787250"/>
            <a:ext cx="5713500" cy="1113900"/>
          </a:xfrm>
          <a:prstGeom prst="rect">
            <a:avLst/>
          </a:prstGeom>
          <a:noFill/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7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>
                <a:solidFill>
                  <a:srgbClr val="FFC39F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71" name="Google Shape;371;p26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372" name="Google Shape;372;p26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373" name="Google Shape;373;p26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26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5" name="Google Shape;375;p26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376" name="Google Shape;376;p26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FFAD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26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26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26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26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FFAD2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26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FFAD2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26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26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384" name="Google Shape;384;p26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26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26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26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8" name="Google Shape;388;p26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389" name="Google Shape;389;p26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26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26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26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93" name="Google Shape;393;p26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FFAD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26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AD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 &amp; TEXT ">
  <p:cSld name="CUSTOM_5_1_1_1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7"/>
          <p:cNvSpPr txBox="1"/>
          <p:nvPr>
            <p:ph idx="1" type="subTitle"/>
          </p:nvPr>
        </p:nvSpPr>
        <p:spPr>
          <a:xfrm>
            <a:off x="2827350" y="1638000"/>
            <a:ext cx="3489300" cy="39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7" name="Google Shape;397;p27"/>
          <p:cNvSpPr txBox="1"/>
          <p:nvPr>
            <p:ph idx="2" type="subTitle"/>
          </p:nvPr>
        </p:nvSpPr>
        <p:spPr>
          <a:xfrm>
            <a:off x="2827350" y="2833794"/>
            <a:ext cx="3489300" cy="39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8" name="Google Shape;398;p27"/>
          <p:cNvSpPr txBox="1"/>
          <p:nvPr>
            <p:ph idx="3" type="subTitle"/>
          </p:nvPr>
        </p:nvSpPr>
        <p:spPr>
          <a:xfrm>
            <a:off x="2827350" y="4031325"/>
            <a:ext cx="3489300" cy="39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9" name="Google Shape;399;p27"/>
          <p:cNvSpPr txBox="1"/>
          <p:nvPr>
            <p:ph hasCustomPrompt="1" type="title"/>
          </p:nvPr>
        </p:nvSpPr>
        <p:spPr>
          <a:xfrm>
            <a:off x="2827350" y="940200"/>
            <a:ext cx="3489300" cy="697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400" name="Google Shape;400;p27"/>
          <p:cNvSpPr txBox="1"/>
          <p:nvPr>
            <p:ph hasCustomPrompt="1" idx="4" type="title"/>
          </p:nvPr>
        </p:nvSpPr>
        <p:spPr>
          <a:xfrm>
            <a:off x="2827350" y="2151873"/>
            <a:ext cx="3489300" cy="697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401" name="Google Shape;401;p27"/>
          <p:cNvSpPr txBox="1"/>
          <p:nvPr>
            <p:ph hasCustomPrompt="1" idx="5" type="title"/>
          </p:nvPr>
        </p:nvSpPr>
        <p:spPr>
          <a:xfrm>
            <a:off x="2827350" y="3347674"/>
            <a:ext cx="3489300" cy="697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grpSp>
        <p:nvGrpSpPr>
          <p:cNvPr id="402" name="Google Shape;402;p27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403" name="Google Shape;403;p27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404" name="Google Shape;404;p27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27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6" name="Google Shape;406;p27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407" name="Google Shape;407;p27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27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27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27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27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27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27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4" name="Google Shape;414;p27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415" name="Google Shape;415;p27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27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27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27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9" name="Google Shape;419;p27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420" name="Google Shape;420;p27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27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27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" name="Google Shape;423;p27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4" name="Google Shape;424;p27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27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">
  <p:cSld name="Two Content_1_1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Google Shape;427;p28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sp>
          <p:nvSpPr>
            <p:cNvPr id="428" name="Google Shape;428;p28"/>
            <p:cNvSpPr/>
            <p:nvPr/>
          </p:nvSpPr>
          <p:spPr>
            <a:xfrm>
              <a:off x="1228975" y="762900"/>
              <a:ext cx="178500" cy="178500"/>
            </a:xfrm>
            <a:prstGeom prst="mathPlus">
              <a:avLst>
                <a:gd fmla="val 23520" name="adj1"/>
              </a:avLst>
            </a:prstGeom>
            <a:solidFill>
              <a:srgbClr val="DE4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614500" y="229532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8322175" y="2667050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5802925" y="4093275"/>
              <a:ext cx="38400" cy="38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7997400" y="990475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DE42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>
              <a:off x="1139575" y="3369900"/>
              <a:ext cx="89400" cy="89400"/>
            </a:xfrm>
            <a:prstGeom prst="ellipse">
              <a:avLst/>
            </a:prstGeom>
            <a:noFill/>
            <a:ln cap="flat" cmpd="sng" w="19050">
              <a:solidFill>
                <a:srgbClr val="DE42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8"/>
            <p:cNvSpPr/>
            <p:nvPr/>
          </p:nvSpPr>
          <p:spPr>
            <a:xfrm>
              <a:off x="5022100" y="260050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5" name="Google Shape;435;p28"/>
            <p:cNvGrpSpPr/>
            <p:nvPr/>
          </p:nvGrpSpPr>
          <p:grpSpPr>
            <a:xfrm>
              <a:off x="7773925" y="2086963"/>
              <a:ext cx="281610" cy="89409"/>
              <a:chOff x="2979400" y="3139200"/>
              <a:chExt cx="281610" cy="89409"/>
            </a:xfrm>
          </p:grpSpPr>
          <p:sp>
            <p:nvSpPr>
              <p:cNvPr id="436" name="Google Shape;436;p28"/>
              <p:cNvSpPr/>
              <p:nvPr/>
            </p:nvSpPr>
            <p:spPr>
              <a:xfrm>
                <a:off x="2979400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28"/>
              <p:cNvSpPr/>
              <p:nvPr/>
            </p:nvSpPr>
            <p:spPr>
              <a:xfrm>
                <a:off x="3053469" y="3139200"/>
                <a:ext cx="59454" cy="89409"/>
              </a:xfrm>
              <a:custGeom>
                <a:rect b="b" l="l" r="r" t="t"/>
                <a:pathLst>
                  <a:path extrusionOk="0" h="12345" w="8209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28"/>
              <p:cNvSpPr/>
              <p:nvPr/>
            </p:nvSpPr>
            <p:spPr>
              <a:xfrm>
                <a:off x="3127488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28"/>
              <p:cNvSpPr/>
              <p:nvPr/>
            </p:nvSpPr>
            <p:spPr>
              <a:xfrm>
                <a:off x="3201535" y="3139200"/>
                <a:ext cx="59475" cy="89409"/>
              </a:xfrm>
              <a:custGeom>
                <a:rect b="b" l="l" r="r" t="t"/>
                <a:pathLst>
                  <a:path extrusionOk="0" h="12345" w="8212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0" name="Google Shape;440;p28"/>
            <p:cNvSpPr/>
            <p:nvPr/>
          </p:nvSpPr>
          <p:spPr>
            <a:xfrm>
              <a:off x="8129025" y="3773000"/>
              <a:ext cx="38400" cy="38400"/>
            </a:xfrm>
            <a:prstGeom prst="ellipse">
              <a:avLst/>
            </a:prstGeom>
            <a:solidFill>
              <a:srgbClr val="DE4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6418000" y="4500575"/>
              <a:ext cx="89400" cy="89400"/>
            </a:xfrm>
            <a:prstGeom prst="mathPlus">
              <a:avLst>
                <a:gd fmla="val 23520" name="adj1"/>
              </a:avLst>
            </a:prstGeom>
            <a:solidFill>
              <a:srgbClr val="DE4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2" name="Google Shape;442;p28"/>
          <p:cNvSpPr txBox="1"/>
          <p:nvPr>
            <p:ph type="title"/>
          </p:nvPr>
        </p:nvSpPr>
        <p:spPr>
          <a:xfrm>
            <a:off x="1049126" y="17485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i="0"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443" name="Google Shape;443;p28"/>
          <p:cNvSpPr txBox="1"/>
          <p:nvPr>
            <p:ph idx="1" type="subTitle"/>
          </p:nvPr>
        </p:nvSpPr>
        <p:spPr>
          <a:xfrm>
            <a:off x="902400" y="2196950"/>
            <a:ext cx="2134800" cy="34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44" name="Google Shape;444;p28"/>
          <p:cNvSpPr txBox="1"/>
          <p:nvPr>
            <p:ph idx="2" type="title"/>
          </p:nvPr>
        </p:nvSpPr>
        <p:spPr>
          <a:xfrm>
            <a:off x="6253301" y="17485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i="0"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445" name="Google Shape;445;p28"/>
          <p:cNvSpPr txBox="1"/>
          <p:nvPr>
            <p:ph idx="3" type="subTitle"/>
          </p:nvPr>
        </p:nvSpPr>
        <p:spPr>
          <a:xfrm>
            <a:off x="6108126" y="2196950"/>
            <a:ext cx="2133300" cy="34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46" name="Google Shape;446;p28"/>
          <p:cNvSpPr txBox="1"/>
          <p:nvPr>
            <p:ph idx="4" type="title"/>
          </p:nvPr>
        </p:nvSpPr>
        <p:spPr>
          <a:xfrm>
            <a:off x="3652613" y="35423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i="0"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447" name="Google Shape;447;p28"/>
          <p:cNvSpPr txBox="1"/>
          <p:nvPr>
            <p:ph idx="5" type="subTitle"/>
          </p:nvPr>
        </p:nvSpPr>
        <p:spPr>
          <a:xfrm>
            <a:off x="3505037" y="3990750"/>
            <a:ext cx="2134800" cy="34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48" name="Google Shape;448;p28"/>
          <p:cNvSpPr txBox="1"/>
          <p:nvPr>
            <p:ph idx="6" type="title"/>
          </p:nvPr>
        </p:nvSpPr>
        <p:spPr>
          <a:xfrm>
            <a:off x="3651738" y="17485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i="0"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449" name="Google Shape;449;p28"/>
          <p:cNvSpPr txBox="1"/>
          <p:nvPr>
            <p:ph idx="7" type="subTitle"/>
          </p:nvPr>
        </p:nvSpPr>
        <p:spPr>
          <a:xfrm>
            <a:off x="3505037" y="2196950"/>
            <a:ext cx="2134800" cy="34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50" name="Google Shape;450;p28"/>
          <p:cNvSpPr txBox="1"/>
          <p:nvPr>
            <p:ph idx="8" type="title"/>
          </p:nvPr>
        </p:nvSpPr>
        <p:spPr>
          <a:xfrm>
            <a:off x="1048688" y="35423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i="0"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451" name="Google Shape;451;p28"/>
          <p:cNvSpPr txBox="1"/>
          <p:nvPr>
            <p:ph idx="9" type="subTitle"/>
          </p:nvPr>
        </p:nvSpPr>
        <p:spPr>
          <a:xfrm>
            <a:off x="901925" y="3990750"/>
            <a:ext cx="2134800" cy="34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52" name="Google Shape;452;p28"/>
          <p:cNvSpPr txBox="1"/>
          <p:nvPr>
            <p:ph idx="13" type="title"/>
          </p:nvPr>
        </p:nvSpPr>
        <p:spPr>
          <a:xfrm>
            <a:off x="6452100" y="3542325"/>
            <a:ext cx="1446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i="0"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400"/>
              <a:buNone/>
              <a:defRPr sz="14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453" name="Google Shape;453;p28"/>
          <p:cNvSpPr txBox="1"/>
          <p:nvPr>
            <p:ph idx="14" type="subTitle"/>
          </p:nvPr>
        </p:nvSpPr>
        <p:spPr>
          <a:xfrm>
            <a:off x="6109618" y="3990750"/>
            <a:ext cx="2133300" cy="34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54" name="Google Shape;454;p28"/>
          <p:cNvSpPr txBox="1"/>
          <p:nvPr>
            <p:ph idx="15" type="title"/>
          </p:nvPr>
        </p:nvSpPr>
        <p:spPr>
          <a:xfrm>
            <a:off x="1463925" y="289100"/>
            <a:ext cx="6216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TEXT 4">
  <p:cSld name="CUSTOM_11_2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9"/>
          <p:cNvSpPr txBox="1"/>
          <p:nvPr>
            <p:ph type="title"/>
          </p:nvPr>
        </p:nvSpPr>
        <p:spPr>
          <a:xfrm>
            <a:off x="902401" y="1838000"/>
            <a:ext cx="15726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200"/>
              <a:buNone/>
              <a:defRPr i="0" sz="22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7" name="Google Shape;457;p29"/>
          <p:cNvSpPr txBox="1"/>
          <p:nvPr>
            <p:ph idx="1" type="subTitle"/>
          </p:nvPr>
        </p:nvSpPr>
        <p:spPr>
          <a:xfrm>
            <a:off x="902400" y="2884164"/>
            <a:ext cx="1572600" cy="84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458" name="Google Shape;458;p29"/>
          <p:cNvSpPr/>
          <p:nvPr/>
        </p:nvSpPr>
        <p:spPr>
          <a:xfrm flipH="1" rot="-5400000">
            <a:off x="5377923" y="1370853"/>
            <a:ext cx="5139950" cy="2392194"/>
          </a:xfrm>
          <a:custGeom>
            <a:rect b="b" l="l" r="r" t="t"/>
            <a:pathLst>
              <a:path extrusionOk="0" h="14382" w="22019">
                <a:moveTo>
                  <a:pt x="2802" y="1"/>
                </a:moveTo>
                <a:cubicBezTo>
                  <a:pt x="1853" y="1"/>
                  <a:pt x="914" y="67"/>
                  <a:pt x="0" y="201"/>
                </a:cubicBezTo>
                <a:lnTo>
                  <a:pt x="0" y="14382"/>
                </a:lnTo>
                <a:lnTo>
                  <a:pt x="22018" y="14382"/>
                </a:lnTo>
                <a:cubicBezTo>
                  <a:pt x="19585" y="6072"/>
                  <a:pt x="11902" y="1"/>
                  <a:pt x="2802" y="1"/>
                </a:cubicBezTo>
                <a:close/>
              </a:path>
            </a:pathLst>
          </a:custGeom>
          <a:solidFill>
            <a:srgbClr val="FFAD2C">
              <a:alpha val="60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29"/>
          <p:cNvSpPr/>
          <p:nvPr/>
        </p:nvSpPr>
        <p:spPr>
          <a:xfrm rot="5400000">
            <a:off x="5868285" y="1867790"/>
            <a:ext cx="5145431" cy="1406000"/>
          </a:xfrm>
          <a:custGeom>
            <a:rect b="b" l="l" r="r" t="t"/>
            <a:pathLst>
              <a:path extrusionOk="0" h="7383" w="27019">
                <a:moveTo>
                  <a:pt x="0" y="0"/>
                </a:moveTo>
                <a:lnTo>
                  <a:pt x="0" y="1912"/>
                </a:lnTo>
                <a:cubicBezTo>
                  <a:pt x="56" y="1916"/>
                  <a:pt x="109" y="1916"/>
                  <a:pt x="165" y="1919"/>
                </a:cubicBezTo>
                <a:cubicBezTo>
                  <a:pt x="6629" y="2682"/>
                  <a:pt x="10154" y="6895"/>
                  <a:pt x="16622" y="7333"/>
                </a:cubicBezTo>
                <a:cubicBezTo>
                  <a:pt x="17122" y="7366"/>
                  <a:pt x="17613" y="7382"/>
                  <a:pt x="18093" y="7382"/>
                </a:cubicBezTo>
                <a:cubicBezTo>
                  <a:pt x="21515" y="7382"/>
                  <a:pt x="24439" y="6566"/>
                  <a:pt x="27018" y="5266"/>
                </a:cubicBezTo>
                <a:lnTo>
                  <a:pt x="27018" y="0"/>
                </a:ln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lin ang="540001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0" name="Google Shape;460;p29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461" name="Google Shape;461;p29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462" name="Google Shape;462;p29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29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4" name="Google Shape;464;p29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465" name="Google Shape;465;p29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29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29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29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29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29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29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72" name="Google Shape;472;p29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473" name="Google Shape;473;p29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29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5" name="Google Shape;475;p29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6" name="Google Shape;476;p29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7" name="Google Shape;477;p29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478" name="Google Shape;478;p29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29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29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29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82" name="Google Shape;482;p29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29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TEXT 6 ">
  <p:cSld name="CUSTOM_10_1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0"/>
          <p:cNvSpPr txBox="1"/>
          <p:nvPr>
            <p:ph type="title"/>
          </p:nvPr>
        </p:nvSpPr>
        <p:spPr>
          <a:xfrm>
            <a:off x="6748238" y="1838000"/>
            <a:ext cx="11373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None/>
              <a:defRPr i="0" sz="2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/>
        </p:txBody>
      </p:sp>
      <p:sp>
        <p:nvSpPr>
          <p:cNvPr id="486" name="Google Shape;486;p30"/>
          <p:cNvSpPr txBox="1"/>
          <p:nvPr>
            <p:ph idx="1" type="subTitle"/>
          </p:nvPr>
        </p:nvSpPr>
        <p:spPr>
          <a:xfrm>
            <a:off x="6748238" y="2884162"/>
            <a:ext cx="1572600" cy="74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487" name="Google Shape;487;p30"/>
          <p:cNvSpPr/>
          <p:nvPr/>
        </p:nvSpPr>
        <p:spPr>
          <a:xfrm flipH="1" rot="5400000">
            <a:off x="-1373872" y="1377433"/>
            <a:ext cx="5139950" cy="2392194"/>
          </a:xfrm>
          <a:custGeom>
            <a:rect b="b" l="l" r="r" t="t"/>
            <a:pathLst>
              <a:path extrusionOk="0" h="14382" w="22019">
                <a:moveTo>
                  <a:pt x="2802" y="1"/>
                </a:moveTo>
                <a:cubicBezTo>
                  <a:pt x="1853" y="1"/>
                  <a:pt x="914" y="67"/>
                  <a:pt x="0" y="201"/>
                </a:cubicBezTo>
                <a:lnTo>
                  <a:pt x="0" y="14382"/>
                </a:lnTo>
                <a:lnTo>
                  <a:pt x="22018" y="14382"/>
                </a:lnTo>
                <a:cubicBezTo>
                  <a:pt x="19585" y="6072"/>
                  <a:pt x="11902" y="1"/>
                  <a:pt x="2802" y="1"/>
                </a:cubicBezTo>
                <a:close/>
              </a:path>
            </a:pathLst>
          </a:custGeom>
          <a:solidFill>
            <a:srgbClr val="FFAD2C">
              <a:alpha val="60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30"/>
          <p:cNvSpPr/>
          <p:nvPr/>
        </p:nvSpPr>
        <p:spPr>
          <a:xfrm rot="-5400000">
            <a:off x="-1869714" y="1866690"/>
            <a:ext cx="5145431" cy="1406000"/>
          </a:xfrm>
          <a:custGeom>
            <a:rect b="b" l="l" r="r" t="t"/>
            <a:pathLst>
              <a:path extrusionOk="0" h="7383" w="27019">
                <a:moveTo>
                  <a:pt x="0" y="0"/>
                </a:moveTo>
                <a:lnTo>
                  <a:pt x="0" y="1912"/>
                </a:lnTo>
                <a:cubicBezTo>
                  <a:pt x="56" y="1916"/>
                  <a:pt x="109" y="1916"/>
                  <a:pt x="165" y="1919"/>
                </a:cubicBezTo>
                <a:cubicBezTo>
                  <a:pt x="6629" y="2682"/>
                  <a:pt x="10154" y="6895"/>
                  <a:pt x="16622" y="7333"/>
                </a:cubicBezTo>
                <a:cubicBezTo>
                  <a:pt x="17122" y="7366"/>
                  <a:pt x="17613" y="7382"/>
                  <a:pt x="18093" y="7382"/>
                </a:cubicBezTo>
                <a:cubicBezTo>
                  <a:pt x="21515" y="7382"/>
                  <a:pt x="24439" y="6566"/>
                  <a:pt x="27018" y="5266"/>
                </a:cubicBezTo>
                <a:lnTo>
                  <a:pt x="27018" y="0"/>
                </a:ln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lin ang="540001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9" name="Google Shape;489;p30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490" name="Google Shape;490;p30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491" name="Google Shape;491;p30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0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3" name="Google Shape;493;p30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494" name="Google Shape;494;p30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0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0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0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0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0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30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01" name="Google Shape;501;p30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502" name="Google Shape;502;p30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3" name="Google Shape;503;p30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4" name="Google Shape;504;p30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5" name="Google Shape;505;p30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6" name="Google Shape;506;p30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507" name="Google Shape;507;p30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8" name="Google Shape;508;p30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" name="Google Shape;509;p30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" name="Google Shape;510;p30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11" name="Google Shape;511;p30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0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TEXT 5">
  <p:cSld name="CUSTOM_11_1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31"/>
          <p:cNvSpPr txBox="1"/>
          <p:nvPr>
            <p:ph type="title"/>
          </p:nvPr>
        </p:nvSpPr>
        <p:spPr>
          <a:xfrm>
            <a:off x="1390213" y="1838000"/>
            <a:ext cx="10848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200"/>
              <a:buNone/>
              <a:defRPr i="0" sz="22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500"/>
              <a:buNone/>
              <a:defRPr sz="25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500"/>
              <a:buNone/>
              <a:defRPr sz="25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500"/>
              <a:buNone/>
              <a:defRPr sz="25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500"/>
              <a:buNone/>
              <a:defRPr sz="25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500"/>
              <a:buNone/>
              <a:defRPr sz="25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500"/>
              <a:buNone/>
              <a:defRPr sz="25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500"/>
              <a:buNone/>
              <a:defRPr sz="25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500"/>
              <a:buNone/>
              <a:defRPr sz="25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515" name="Google Shape;515;p31"/>
          <p:cNvSpPr txBox="1"/>
          <p:nvPr>
            <p:ph idx="1" type="subTitle"/>
          </p:nvPr>
        </p:nvSpPr>
        <p:spPr>
          <a:xfrm>
            <a:off x="902388" y="2884164"/>
            <a:ext cx="1572600" cy="84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516" name="Google Shape;516;p31"/>
          <p:cNvSpPr/>
          <p:nvPr/>
        </p:nvSpPr>
        <p:spPr>
          <a:xfrm flipH="1" rot="-5400000">
            <a:off x="5497454" y="1496902"/>
            <a:ext cx="5148249" cy="2144958"/>
          </a:xfrm>
          <a:custGeom>
            <a:rect b="b" l="l" r="r" t="t"/>
            <a:pathLst>
              <a:path extrusionOk="0" h="53968" w="129532">
                <a:moveTo>
                  <a:pt x="129531" y="0"/>
                </a:moveTo>
                <a:cubicBezTo>
                  <a:pt x="125172" y="1142"/>
                  <a:pt x="121190" y="3730"/>
                  <a:pt x="117752" y="7781"/>
                </a:cubicBezTo>
                <a:cubicBezTo>
                  <a:pt x="112212" y="14311"/>
                  <a:pt x="109698" y="22513"/>
                  <a:pt x="104274" y="29110"/>
                </a:cubicBezTo>
                <a:cubicBezTo>
                  <a:pt x="99214" y="35269"/>
                  <a:pt x="92607" y="39492"/>
                  <a:pt x="84750" y="41071"/>
                </a:cubicBezTo>
                <a:cubicBezTo>
                  <a:pt x="82020" y="41620"/>
                  <a:pt x="79350" y="41852"/>
                  <a:pt x="76723" y="41852"/>
                </a:cubicBezTo>
                <a:cubicBezTo>
                  <a:pt x="63243" y="41852"/>
                  <a:pt x="50885" y="35718"/>
                  <a:pt x="37282" y="34649"/>
                </a:cubicBezTo>
                <a:cubicBezTo>
                  <a:pt x="35371" y="34499"/>
                  <a:pt x="33400" y="34417"/>
                  <a:pt x="31397" y="34417"/>
                </a:cubicBezTo>
                <a:cubicBezTo>
                  <a:pt x="20214" y="34417"/>
                  <a:pt x="8061" y="36954"/>
                  <a:pt x="1" y="44236"/>
                </a:cubicBezTo>
                <a:lnTo>
                  <a:pt x="862" y="53967"/>
                </a:lnTo>
                <a:lnTo>
                  <a:pt x="129531" y="53967"/>
                </a:lnTo>
                <a:lnTo>
                  <a:pt x="129531" y="0"/>
                </a:lnTo>
                <a:close/>
              </a:path>
            </a:pathLst>
          </a:custGeom>
          <a:solidFill>
            <a:srgbClr val="FFAD2C">
              <a:alpha val="60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31"/>
          <p:cNvSpPr/>
          <p:nvPr/>
        </p:nvSpPr>
        <p:spPr>
          <a:xfrm rot="10800000">
            <a:off x="7210402" y="-4749"/>
            <a:ext cx="1933598" cy="1262955"/>
          </a:xfrm>
          <a:custGeom>
            <a:rect b="b" l="l" r="r" t="t"/>
            <a:pathLst>
              <a:path extrusionOk="0" h="14382" w="22019">
                <a:moveTo>
                  <a:pt x="2802" y="1"/>
                </a:moveTo>
                <a:cubicBezTo>
                  <a:pt x="1853" y="1"/>
                  <a:pt x="914" y="67"/>
                  <a:pt x="0" y="201"/>
                </a:cubicBezTo>
                <a:lnTo>
                  <a:pt x="0" y="14382"/>
                </a:lnTo>
                <a:lnTo>
                  <a:pt x="22018" y="14382"/>
                </a:lnTo>
                <a:cubicBezTo>
                  <a:pt x="19585" y="6072"/>
                  <a:pt x="11902" y="1"/>
                  <a:pt x="2802" y="1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  <a:effectLst>
            <a:outerShdw blurRad="57150" rotWithShape="0" algn="bl" dir="414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8" name="Google Shape;518;p31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519" name="Google Shape;519;p31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520" name="Google Shape;520;p31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31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2" name="Google Shape;522;p31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523" name="Google Shape;523;p31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31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31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31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1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1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31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30" name="Google Shape;530;p31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531" name="Google Shape;531;p31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" name="Google Shape;532;p31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" name="Google Shape;533;p31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" name="Google Shape;534;p31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35" name="Google Shape;535;p31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536" name="Google Shape;536;p31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" name="Google Shape;537;p31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" name="Google Shape;538;p31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" name="Google Shape;539;p31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40" name="Google Shape;540;p31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1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DESIGN 1">
  <p:cSld name="CUSTOM_8_3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32"/>
          <p:cNvSpPr/>
          <p:nvPr/>
        </p:nvSpPr>
        <p:spPr>
          <a:xfrm flipH="1" rot="5400000">
            <a:off x="-1501646" y="1496902"/>
            <a:ext cx="5148249" cy="2144958"/>
          </a:xfrm>
          <a:custGeom>
            <a:rect b="b" l="l" r="r" t="t"/>
            <a:pathLst>
              <a:path extrusionOk="0" h="53968" w="129532">
                <a:moveTo>
                  <a:pt x="129531" y="0"/>
                </a:moveTo>
                <a:cubicBezTo>
                  <a:pt x="125172" y="1142"/>
                  <a:pt x="121190" y="3730"/>
                  <a:pt x="117752" y="7781"/>
                </a:cubicBezTo>
                <a:cubicBezTo>
                  <a:pt x="112212" y="14311"/>
                  <a:pt x="109698" y="22513"/>
                  <a:pt x="104274" y="29110"/>
                </a:cubicBezTo>
                <a:cubicBezTo>
                  <a:pt x="99214" y="35269"/>
                  <a:pt x="92607" y="39492"/>
                  <a:pt x="84750" y="41071"/>
                </a:cubicBezTo>
                <a:cubicBezTo>
                  <a:pt x="82020" y="41620"/>
                  <a:pt x="79350" y="41852"/>
                  <a:pt x="76723" y="41852"/>
                </a:cubicBezTo>
                <a:cubicBezTo>
                  <a:pt x="63243" y="41852"/>
                  <a:pt x="50885" y="35718"/>
                  <a:pt x="37282" y="34649"/>
                </a:cubicBezTo>
                <a:cubicBezTo>
                  <a:pt x="35371" y="34499"/>
                  <a:pt x="33400" y="34417"/>
                  <a:pt x="31397" y="34417"/>
                </a:cubicBezTo>
                <a:cubicBezTo>
                  <a:pt x="20214" y="34417"/>
                  <a:pt x="8061" y="36954"/>
                  <a:pt x="1" y="44236"/>
                </a:cubicBezTo>
                <a:lnTo>
                  <a:pt x="862" y="53967"/>
                </a:lnTo>
                <a:lnTo>
                  <a:pt x="129531" y="53967"/>
                </a:lnTo>
                <a:lnTo>
                  <a:pt x="129531" y="0"/>
                </a:lnTo>
                <a:close/>
              </a:path>
            </a:pathLst>
          </a:custGeom>
          <a:solidFill>
            <a:srgbClr val="FFAD2C">
              <a:alpha val="60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32"/>
          <p:cNvSpPr/>
          <p:nvPr/>
        </p:nvSpPr>
        <p:spPr>
          <a:xfrm flipH="1" rot="10800000">
            <a:off x="58" y="-4749"/>
            <a:ext cx="1933598" cy="1262955"/>
          </a:xfrm>
          <a:custGeom>
            <a:rect b="b" l="l" r="r" t="t"/>
            <a:pathLst>
              <a:path extrusionOk="0" h="14382" w="22019">
                <a:moveTo>
                  <a:pt x="2802" y="1"/>
                </a:moveTo>
                <a:cubicBezTo>
                  <a:pt x="1853" y="1"/>
                  <a:pt x="914" y="67"/>
                  <a:pt x="0" y="201"/>
                </a:cubicBezTo>
                <a:lnTo>
                  <a:pt x="0" y="14382"/>
                </a:lnTo>
                <a:lnTo>
                  <a:pt x="22018" y="14382"/>
                </a:lnTo>
                <a:cubicBezTo>
                  <a:pt x="19585" y="6072"/>
                  <a:pt x="11902" y="1"/>
                  <a:pt x="2802" y="1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  <a:effectLst>
            <a:outerShdw blurRad="57150" rotWithShape="0" algn="bl" dir="414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5" name="Google Shape;545;p32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546" name="Google Shape;546;p32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547" name="Google Shape;547;p32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2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9" name="Google Shape;549;p32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550" name="Google Shape;550;p32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2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2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2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2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2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2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7" name="Google Shape;557;p32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558" name="Google Shape;558;p32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" name="Google Shape;559;p32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" name="Google Shape;560;p32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" name="Google Shape;561;p32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62" name="Google Shape;562;p32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2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64" name="Google Shape;564;p32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OBJECT_2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33"/>
          <p:cNvSpPr/>
          <p:nvPr/>
        </p:nvSpPr>
        <p:spPr>
          <a:xfrm>
            <a:off x="3656050" y="1367801"/>
            <a:ext cx="3540757" cy="3540903"/>
          </a:xfrm>
          <a:custGeom>
            <a:rect b="b" l="l" r="r" t="t"/>
            <a:pathLst>
              <a:path extrusionOk="0" h="96938" w="96934">
                <a:moveTo>
                  <a:pt x="48467" y="1"/>
                </a:moveTo>
                <a:cubicBezTo>
                  <a:pt x="21697" y="1"/>
                  <a:pt x="1" y="21702"/>
                  <a:pt x="1" y="48471"/>
                </a:cubicBezTo>
                <a:cubicBezTo>
                  <a:pt x="1" y="75235"/>
                  <a:pt x="21697" y="96937"/>
                  <a:pt x="48467" y="96937"/>
                </a:cubicBezTo>
                <a:cubicBezTo>
                  <a:pt x="75237" y="96937"/>
                  <a:pt x="96933" y="75235"/>
                  <a:pt x="96933" y="48471"/>
                </a:cubicBezTo>
                <a:cubicBezTo>
                  <a:pt x="96933" y="21702"/>
                  <a:pt x="75237" y="1"/>
                  <a:pt x="48467" y="1"/>
                </a:cubicBezTo>
                <a:close/>
              </a:path>
            </a:pathLst>
          </a:custGeom>
          <a:gradFill>
            <a:gsLst>
              <a:gs pos="0">
                <a:srgbClr val="FFC002">
                  <a:alpha val="29019"/>
                </a:srgbClr>
              </a:gs>
              <a:gs pos="100000">
                <a:srgbClr val="E69138">
                  <a:alpha val="29019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7" name="Google Shape;567;p33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568" name="Google Shape;568;p33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569" name="Google Shape;569;p33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3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1" name="Google Shape;571;p33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572" name="Google Shape;572;p33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3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3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3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3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3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3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79" name="Google Shape;579;p33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580" name="Google Shape;580;p33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" name="Google Shape;581;p33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" name="Google Shape;582;p33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" name="Google Shape;583;p33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" name="Google Shape;584;p33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585" name="Google Shape;585;p33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" name="Google Shape;586;p33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33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33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89" name="Google Shape;589;p33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33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91" name="Google Shape;591;p33"/>
          <p:cNvSpPr txBox="1"/>
          <p:nvPr>
            <p:ph type="title"/>
          </p:nvPr>
        </p:nvSpPr>
        <p:spPr>
          <a:xfrm>
            <a:off x="1834300" y="1629523"/>
            <a:ext cx="5362500" cy="951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i="0"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592" name="Google Shape;592;p33"/>
          <p:cNvSpPr txBox="1"/>
          <p:nvPr>
            <p:ph idx="1" type="subTitle"/>
          </p:nvPr>
        </p:nvSpPr>
        <p:spPr>
          <a:xfrm flipH="1">
            <a:off x="2927950" y="2823775"/>
            <a:ext cx="3288000" cy="8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593" name="Google Shape;593;p33"/>
          <p:cNvSpPr txBox="1"/>
          <p:nvPr/>
        </p:nvSpPr>
        <p:spPr>
          <a:xfrm>
            <a:off x="1082400" y="4090950"/>
            <a:ext cx="69792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b="1" lang="en" sz="900">
                <a:solidFill>
                  <a:srgbClr val="FFFFFF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/>
              </a:rPr>
              <a:t>Slidesgo</a:t>
            </a:r>
            <a:r>
              <a:rPr lang="en" sz="9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b="1" lang="en" sz="900">
                <a:solidFill>
                  <a:srgbClr val="FFFFFF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/>
              </a:rPr>
              <a:t>Flaticon</a:t>
            </a:r>
            <a:r>
              <a:rPr lang="en" sz="9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b="1" lang="en" sz="900">
                <a:solidFill>
                  <a:srgbClr val="FFFFFF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/>
              </a:rPr>
              <a:t>Freepik</a:t>
            </a:r>
            <a:r>
              <a:rPr lang="en" sz="9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. </a:t>
            </a:r>
            <a:endParaRPr sz="9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Please keep this slide for attribution.</a:t>
            </a:r>
            <a:endParaRPr sz="9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DESIGN 2">
  <p:cSld name="CUSTOM_8_4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34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1800"/>
              <a:buNone/>
              <a:defRPr sz="1800">
                <a:solidFill>
                  <a:srgbClr val="FFC39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">
  <p:cSld name="CUSTOM_12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7" name="Google Shape;597;p35"/>
          <p:cNvGrpSpPr/>
          <p:nvPr/>
        </p:nvGrpSpPr>
        <p:grpSpPr>
          <a:xfrm>
            <a:off x="614500" y="260050"/>
            <a:ext cx="7746075" cy="4329925"/>
            <a:chOff x="614500" y="260050"/>
            <a:chExt cx="7746075" cy="4329925"/>
          </a:xfrm>
        </p:grpSpPr>
        <p:grpSp>
          <p:nvGrpSpPr>
            <p:cNvPr id="598" name="Google Shape;598;p35"/>
            <p:cNvGrpSpPr/>
            <p:nvPr/>
          </p:nvGrpSpPr>
          <p:grpSpPr>
            <a:xfrm>
              <a:off x="1466426" y="1540126"/>
              <a:ext cx="433199" cy="89400"/>
              <a:chOff x="1466426" y="1540126"/>
              <a:chExt cx="433199" cy="89400"/>
            </a:xfrm>
          </p:grpSpPr>
          <p:sp>
            <p:nvSpPr>
              <p:cNvPr id="599" name="Google Shape;599;p35"/>
              <p:cNvSpPr/>
              <p:nvPr/>
            </p:nvSpPr>
            <p:spPr>
              <a:xfrm>
                <a:off x="1466426" y="1540126"/>
                <a:ext cx="433199" cy="21791"/>
              </a:xfrm>
              <a:custGeom>
                <a:rect b="b" l="l" r="r" t="t"/>
                <a:pathLst>
                  <a:path extrusionOk="0" h="780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5"/>
              <p:cNvSpPr/>
              <p:nvPr/>
            </p:nvSpPr>
            <p:spPr>
              <a:xfrm>
                <a:off x="1466426" y="1607595"/>
                <a:ext cx="433199" cy="21931"/>
              </a:xfrm>
              <a:custGeom>
                <a:rect b="b" l="l" r="r" t="t"/>
                <a:pathLst>
                  <a:path extrusionOk="0" h="785" w="15506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1" name="Google Shape;601;p35"/>
            <p:cNvGrpSpPr/>
            <p:nvPr/>
          </p:nvGrpSpPr>
          <p:grpSpPr>
            <a:xfrm>
              <a:off x="614500" y="260050"/>
              <a:ext cx="7746075" cy="4329925"/>
              <a:chOff x="614500" y="260050"/>
              <a:chExt cx="7746075" cy="4329925"/>
            </a:xfrm>
          </p:grpSpPr>
          <p:sp>
            <p:nvSpPr>
              <p:cNvPr id="602" name="Google Shape;602;p35"/>
              <p:cNvSpPr/>
              <p:nvPr/>
            </p:nvSpPr>
            <p:spPr>
              <a:xfrm>
                <a:off x="1228975" y="762900"/>
                <a:ext cx="178500" cy="1785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5"/>
              <p:cNvSpPr/>
              <p:nvPr/>
            </p:nvSpPr>
            <p:spPr>
              <a:xfrm>
                <a:off x="614500" y="229532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5"/>
              <p:cNvSpPr/>
              <p:nvPr/>
            </p:nvSpPr>
            <p:spPr>
              <a:xfrm>
                <a:off x="8322175" y="2667050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5"/>
              <p:cNvSpPr/>
              <p:nvPr/>
            </p:nvSpPr>
            <p:spPr>
              <a:xfrm>
                <a:off x="5802925" y="4093275"/>
                <a:ext cx="38400" cy="38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35"/>
              <p:cNvSpPr/>
              <p:nvPr/>
            </p:nvSpPr>
            <p:spPr>
              <a:xfrm>
                <a:off x="7997400" y="990475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35"/>
              <p:cNvSpPr/>
              <p:nvPr/>
            </p:nvSpPr>
            <p:spPr>
              <a:xfrm>
                <a:off x="1139575" y="3369900"/>
                <a:ext cx="89400" cy="89400"/>
              </a:xfrm>
              <a:prstGeom prst="ellipse">
                <a:avLst/>
              </a:prstGeom>
              <a:noFill/>
              <a:ln cap="flat" cmpd="sng" w="19050">
                <a:solidFill>
                  <a:srgbClr val="DE422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35"/>
              <p:cNvSpPr/>
              <p:nvPr/>
            </p:nvSpPr>
            <p:spPr>
              <a:xfrm>
                <a:off x="5022100" y="260050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9" name="Google Shape;609;p35"/>
              <p:cNvGrpSpPr/>
              <p:nvPr/>
            </p:nvGrpSpPr>
            <p:grpSpPr>
              <a:xfrm>
                <a:off x="7773925" y="2086963"/>
                <a:ext cx="281610" cy="89409"/>
                <a:chOff x="2979400" y="3139200"/>
                <a:chExt cx="281610" cy="89409"/>
              </a:xfrm>
            </p:grpSpPr>
            <p:sp>
              <p:nvSpPr>
                <p:cNvPr id="610" name="Google Shape;610;p35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" name="Google Shape;611;p35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" name="Google Shape;612;p35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" name="Google Shape;613;p35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4" name="Google Shape;614;p35"/>
              <p:cNvGrpSpPr/>
              <p:nvPr/>
            </p:nvGrpSpPr>
            <p:grpSpPr>
              <a:xfrm>
                <a:off x="3351475" y="673487"/>
                <a:ext cx="281610" cy="89409"/>
                <a:chOff x="2979400" y="3139200"/>
                <a:chExt cx="281610" cy="89409"/>
              </a:xfrm>
            </p:grpSpPr>
            <p:sp>
              <p:nvSpPr>
                <p:cNvPr id="615" name="Google Shape;615;p35"/>
                <p:cNvSpPr/>
                <p:nvPr/>
              </p:nvSpPr>
              <p:spPr>
                <a:xfrm>
                  <a:off x="2979400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" name="Google Shape;616;p35"/>
                <p:cNvSpPr/>
                <p:nvPr/>
              </p:nvSpPr>
              <p:spPr>
                <a:xfrm>
                  <a:off x="3053469" y="3139200"/>
                  <a:ext cx="59454" cy="89409"/>
                </a:xfrm>
                <a:custGeom>
                  <a:rect b="b" l="l" r="r" t="t"/>
                  <a:pathLst>
                    <a:path extrusionOk="0" h="12345" w="8209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" name="Google Shape;617;p35"/>
                <p:cNvSpPr/>
                <p:nvPr/>
              </p:nvSpPr>
              <p:spPr>
                <a:xfrm>
                  <a:off x="3127488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" name="Google Shape;618;p35"/>
                <p:cNvSpPr/>
                <p:nvPr/>
              </p:nvSpPr>
              <p:spPr>
                <a:xfrm>
                  <a:off x="3201535" y="3139200"/>
                  <a:ext cx="59475" cy="89409"/>
                </a:xfrm>
                <a:custGeom>
                  <a:rect b="b" l="l" r="r" t="t"/>
                  <a:pathLst>
                    <a:path extrusionOk="0" h="12345" w="8212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19" name="Google Shape;619;p35"/>
              <p:cNvSpPr/>
              <p:nvPr/>
            </p:nvSpPr>
            <p:spPr>
              <a:xfrm>
                <a:off x="8129025" y="3773000"/>
                <a:ext cx="38400" cy="38400"/>
              </a:xfrm>
              <a:prstGeom prst="ellipse">
                <a:avLst/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35"/>
              <p:cNvSpPr/>
              <p:nvPr/>
            </p:nvSpPr>
            <p:spPr>
              <a:xfrm>
                <a:off x="6418000" y="4500575"/>
                <a:ext cx="89400" cy="89400"/>
              </a:xfrm>
              <a:prstGeom prst="mathPlus">
                <a:avLst>
                  <a:gd fmla="val 23520" name="adj1"/>
                </a:avLst>
              </a:prstGeom>
              <a:solidFill>
                <a:srgbClr val="DE422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  1">
  <p:cSld name="CUSTOM_12_4"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 ">
  <p:cSld name="CUSTOM_12_3_1">
    <p:bg>
      <p:bgPr>
        <a:solidFill>
          <a:srgbClr val="FFFFFF"/>
        </a:solidFill>
      </p:bgPr>
    </p:bg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Anton"/>
              <a:buNone/>
              <a:defRPr i="0" sz="3300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Joti One"/>
              <a:buNone/>
              <a:defRPr sz="900">
                <a:solidFill>
                  <a:schemeClr val="lt1"/>
                </a:solidFill>
                <a:latin typeface="Joti One"/>
                <a:ea typeface="Joti One"/>
                <a:cs typeface="Joti One"/>
                <a:sym typeface="Joti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Joti One"/>
              <a:buNone/>
              <a:defRPr sz="900">
                <a:solidFill>
                  <a:schemeClr val="lt1"/>
                </a:solidFill>
                <a:latin typeface="Joti One"/>
                <a:ea typeface="Joti One"/>
                <a:cs typeface="Joti One"/>
                <a:sym typeface="Joti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Joti One"/>
              <a:buNone/>
              <a:defRPr sz="900">
                <a:solidFill>
                  <a:schemeClr val="lt1"/>
                </a:solidFill>
                <a:latin typeface="Joti One"/>
                <a:ea typeface="Joti One"/>
                <a:cs typeface="Joti One"/>
                <a:sym typeface="Joti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Joti One"/>
              <a:buNone/>
              <a:defRPr sz="900">
                <a:solidFill>
                  <a:schemeClr val="lt1"/>
                </a:solidFill>
                <a:latin typeface="Joti One"/>
                <a:ea typeface="Joti One"/>
                <a:cs typeface="Joti One"/>
                <a:sym typeface="Joti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Joti One"/>
              <a:buNone/>
              <a:defRPr sz="900">
                <a:solidFill>
                  <a:schemeClr val="lt1"/>
                </a:solidFill>
                <a:latin typeface="Joti One"/>
                <a:ea typeface="Joti One"/>
                <a:cs typeface="Joti One"/>
                <a:sym typeface="Joti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Joti One"/>
              <a:buNone/>
              <a:defRPr sz="900">
                <a:solidFill>
                  <a:schemeClr val="lt1"/>
                </a:solidFill>
                <a:latin typeface="Joti One"/>
                <a:ea typeface="Joti One"/>
                <a:cs typeface="Joti One"/>
                <a:sym typeface="Joti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Joti One"/>
              <a:buNone/>
              <a:defRPr sz="900">
                <a:solidFill>
                  <a:schemeClr val="lt1"/>
                </a:solidFill>
                <a:latin typeface="Joti One"/>
                <a:ea typeface="Joti One"/>
                <a:cs typeface="Joti One"/>
                <a:sym typeface="Joti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Joti One"/>
              <a:buNone/>
              <a:defRPr sz="900">
                <a:solidFill>
                  <a:schemeClr val="lt1"/>
                </a:solidFill>
                <a:latin typeface="Joti One"/>
                <a:ea typeface="Joti One"/>
                <a:cs typeface="Joti One"/>
                <a:sym typeface="Joti O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bel"/>
              <a:buNone/>
              <a:defRPr i="0" sz="11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bel"/>
              <a:buNone/>
              <a:defRPr i="0" sz="11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bel"/>
              <a:buNone/>
              <a:defRPr i="0" sz="11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bel"/>
              <a:buNone/>
              <a:defRPr i="0" sz="11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bel"/>
              <a:buNone/>
              <a:defRPr i="0" sz="11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bel"/>
              <a:buNone/>
              <a:defRPr i="0" sz="11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bel"/>
              <a:buNone/>
              <a:defRPr i="0" sz="11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bel"/>
              <a:buNone/>
              <a:defRPr i="0" sz="11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bel"/>
              <a:buNone/>
              <a:defRPr i="0" sz="1100" u="none" cap="none" strike="noStrike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0342" y="0"/>
            <a:ext cx="3684091" cy="3450655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38"/>
          <p:cNvSpPr txBox="1"/>
          <p:nvPr/>
        </p:nvSpPr>
        <p:spPr>
          <a:xfrm>
            <a:off x="6667150" y="55425"/>
            <a:ext cx="55899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073763"/>
                </a:solidFill>
              </a:rPr>
              <a:t>IRON</a:t>
            </a:r>
            <a:endParaRPr b="1" sz="6000">
              <a:solidFill>
                <a:srgbClr val="0737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073763"/>
                </a:solidFill>
              </a:rPr>
              <a:t>HACK</a:t>
            </a:r>
            <a:endParaRPr sz="6000">
              <a:solidFill>
                <a:srgbClr val="073763"/>
              </a:solidFill>
            </a:endParaRPr>
          </a:p>
        </p:txBody>
      </p:sp>
      <p:sp>
        <p:nvSpPr>
          <p:cNvPr id="629" name="Google Shape;629;p38"/>
          <p:cNvSpPr txBox="1"/>
          <p:nvPr/>
        </p:nvSpPr>
        <p:spPr>
          <a:xfrm>
            <a:off x="602300" y="2147325"/>
            <a:ext cx="55899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Web Scraping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Project</a:t>
            </a:r>
            <a:endParaRPr sz="3000"/>
          </a:p>
        </p:txBody>
      </p:sp>
      <p:sp>
        <p:nvSpPr>
          <p:cNvPr id="630" name="Google Shape;630;p38"/>
          <p:cNvSpPr txBox="1"/>
          <p:nvPr/>
        </p:nvSpPr>
        <p:spPr>
          <a:xfrm>
            <a:off x="1607875" y="4362875"/>
            <a:ext cx="21909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Christopher Angeles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47"/>
          <p:cNvSpPr txBox="1"/>
          <p:nvPr/>
        </p:nvSpPr>
        <p:spPr>
          <a:xfrm>
            <a:off x="897600" y="3817128"/>
            <a:ext cx="20508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The physical based media market is split between new and preowned sales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95" name="Google Shape;895;p47"/>
          <p:cNvSpPr txBox="1"/>
          <p:nvPr/>
        </p:nvSpPr>
        <p:spPr>
          <a:xfrm>
            <a:off x="1092575" y="1682625"/>
            <a:ext cx="20508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127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Majority of profits in download sales due to the price ceiling being nearly nonexistent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96" name="Google Shape;896;p47"/>
          <p:cNvSpPr txBox="1"/>
          <p:nvPr/>
        </p:nvSpPr>
        <p:spPr>
          <a:xfrm>
            <a:off x="6198175" y="1682613"/>
            <a:ext cx="20508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127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Despite the fear of ownership, more buyers prefer digital media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97" name="Google Shape;897;p47"/>
          <p:cNvSpPr txBox="1"/>
          <p:nvPr/>
        </p:nvSpPr>
        <p:spPr>
          <a:xfrm>
            <a:off x="897525" y="3478025"/>
            <a:ext cx="20508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0" marR="9144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PREOWNED SALE</a:t>
            </a:r>
            <a:endParaRPr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98" name="Google Shape;898;p47"/>
          <p:cNvSpPr txBox="1"/>
          <p:nvPr/>
        </p:nvSpPr>
        <p:spPr>
          <a:xfrm>
            <a:off x="895025" y="1191125"/>
            <a:ext cx="20508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12700" marR="9144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IN-GAME DIGITAL SALES</a:t>
            </a:r>
            <a:endParaRPr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99" name="Google Shape;899;p47"/>
          <p:cNvSpPr txBox="1"/>
          <p:nvPr/>
        </p:nvSpPr>
        <p:spPr>
          <a:xfrm>
            <a:off x="6198176" y="1343513"/>
            <a:ext cx="20508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914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DOWNLOADS</a:t>
            </a:r>
            <a:endParaRPr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00" name="Google Shape;900;p47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</a:t>
            </a:r>
            <a:r>
              <a:rPr lang="en"/>
              <a:t>PROFITS FROM PREOWNED GAME SALES </a:t>
            </a:r>
            <a:r>
              <a:rPr lang="en">
                <a:solidFill>
                  <a:srgbClr val="FFAD2C"/>
                </a:solidFill>
              </a:rPr>
              <a:t>DECLINING</a:t>
            </a:r>
            <a:r>
              <a:rPr lang="en"/>
              <a:t>?</a:t>
            </a:r>
            <a:endParaRPr/>
          </a:p>
        </p:txBody>
      </p:sp>
      <p:grpSp>
        <p:nvGrpSpPr>
          <p:cNvPr id="901" name="Google Shape;901;p47"/>
          <p:cNvGrpSpPr/>
          <p:nvPr/>
        </p:nvGrpSpPr>
        <p:grpSpPr>
          <a:xfrm>
            <a:off x="3350712" y="1585675"/>
            <a:ext cx="2442600" cy="2442600"/>
            <a:chOff x="3013025" y="966550"/>
            <a:chExt cx="2442600" cy="2442600"/>
          </a:xfrm>
        </p:grpSpPr>
        <p:sp>
          <p:nvSpPr>
            <p:cNvPr id="902" name="Google Shape;902;p47"/>
            <p:cNvSpPr/>
            <p:nvPr/>
          </p:nvSpPr>
          <p:spPr>
            <a:xfrm>
              <a:off x="3208925" y="1162450"/>
              <a:ext cx="2050800" cy="2050800"/>
            </a:xfrm>
            <a:prstGeom prst="pie">
              <a:avLst>
                <a:gd fmla="val 21504166" name="adj1"/>
                <a:gd fmla="val 3177350" name="adj2"/>
              </a:avLst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7"/>
            <p:cNvSpPr/>
            <p:nvPr/>
          </p:nvSpPr>
          <p:spPr>
            <a:xfrm>
              <a:off x="3013025" y="966550"/>
              <a:ext cx="2442600" cy="2442600"/>
            </a:xfrm>
            <a:prstGeom prst="pie">
              <a:avLst>
                <a:gd fmla="val 2613030" name="adj1"/>
                <a:gd fmla="val 4967348" name="adj2"/>
              </a:avLst>
            </a:prstGeom>
            <a:gradFill>
              <a:gsLst>
                <a:gs pos="0">
                  <a:srgbClr val="FFC002"/>
                </a:gs>
                <a:gs pos="100000">
                  <a:srgbClr val="E69138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57150" rotWithShape="0" algn="bl" dir="42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7"/>
            <p:cNvSpPr/>
            <p:nvPr/>
          </p:nvSpPr>
          <p:spPr>
            <a:xfrm>
              <a:off x="3226175" y="1179700"/>
              <a:ext cx="2016300" cy="2016300"/>
            </a:xfrm>
            <a:prstGeom prst="pie">
              <a:avLst>
                <a:gd fmla="val 4775086" name="adj1"/>
                <a:gd fmla="val 16200000" name="adj2"/>
              </a:avLst>
            </a:prstGeom>
            <a:gradFill>
              <a:gsLst>
                <a:gs pos="0">
                  <a:srgbClr val="DE4223"/>
                </a:gs>
                <a:gs pos="100000">
                  <a:srgbClr val="B64040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  <a:effectLst>
              <a:outerShdw blurRad="57150" rotWithShape="0" algn="bl" dir="2220000" dist="19050">
                <a:srgbClr val="000000">
                  <a:alpha val="52999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3036575" y="990100"/>
              <a:ext cx="2395500" cy="2395500"/>
            </a:xfrm>
            <a:prstGeom prst="pie">
              <a:avLst>
                <a:gd fmla="val 16192292" name="adj1"/>
                <a:gd fmla="val 8193" name="adj2"/>
              </a:avLst>
            </a:prstGeom>
            <a:gradFill>
              <a:gsLst>
                <a:gs pos="0">
                  <a:srgbClr val="FFC002"/>
                </a:gs>
                <a:gs pos="100000">
                  <a:srgbClr val="E69138"/>
                </a:gs>
              </a:gsLst>
              <a:path path="circle">
                <a:fillToRect r="100%" t="100%"/>
              </a:path>
              <a:tileRect b="-100%" l="-100%"/>
            </a:gradFill>
            <a:ln>
              <a:noFill/>
            </a:ln>
            <a:effectLst>
              <a:outerShdw blurRad="57150" rotWithShape="0" algn="bl" dir="9900000" dist="19050">
                <a:srgbClr val="000000">
                  <a:alpha val="3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6" name="Google Shape;906;p47"/>
          <p:cNvSpPr txBox="1"/>
          <p:nvPr/>
        </p:nvSpPr>
        <p:spPr>
          <a:xfrm>
            <a:off x="6198250" y="3817113"/>
            <a:ext cx="20508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 large percent of the market is dominated by new, physical based media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907" name="Google Shape;907;p47"/>
          <p:cNvSpPr txBox="1"/>
          <p:nvPr/>
        </p:nvSpPr>
        <p:spPr>
          <a:xfrm>
            <a:off x="6198176" y="3478013"/>
            <a:ext cx="20508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350">
            <a:noAutofit/>
          </a:bodyPr>
          <a:lstStyle/>
          <a:p>
            <a:pPr indent="0" lvl="0" marL="9144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NEW SALE</a:t>
            </a:r>
            <a:endParaRPr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908" name="Google Shape;908;p47"/>
          <p:cNvSpPr txBox="1"/>
          <p:nvPr/>
        </p:nvSpPr>
        <p:spPr>
          <a:xfrm>
            <a:off x="3899625" y="2678425"/>
            <a:ext cx="476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909" name="Google Shape;909;p47"/>
          <p:cNvSpPr txBox="1"/>
          <p:nvPr/>
        </p:nvSpPr>
        <p:spPr>
          <a:xfrm>
            <a:off x="4834175" y="2196000"/>
            <a:ext cx="476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910" name="Google Shape;910;p47"/>
          <p:cNvSpPr txBox="1"/>
          <p:nvPr/>
        </p:nvSpPr>
        <p:spPr>
          <a:xfrm>
            <a:off x="4988775" y="2915565"/>
            <a:ext cx="476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911" name="Google Shape;911;p47"/>
          <p:cNvSpPr txBox="1"/>
          <p:nvPr/>
        </p:nvSpPr>
        <p:spPr>
          <a:xfrm>
            <a:off x="4651494" y="3273927"/>
            <a:ext cx="476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635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912" name="Google Shape;912;p47"/>
          <p:cNvCxnSpPr>
            <a:stCxn id="909" idx="3"/>
            <a:endCxn id="899" idx="1"/>
          </p:cNvCxnSpPr>
          <p:nvPr/>
        </p:nvCxnSpPr>
        <p:spPr>
          <a:xfrm flipH="1" rot="10800000">
            <a:off x="5310875" y="1471950"/>
            <a:ext cx="887400" cy="8526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3" name="Google Shape;913;p47"/>
          <p:cNvCxnSpPr>
            <a:stCxn id="911" idx="2"/>
            <a:endCxn id="897" idx="3"/>
          </p:cNvCxnSpPr>
          <p:nvPr/>
        </p:nvCxnSpPr>
        <p:spPr>
          <a:xfrm rot="5400000">
            <a:off x="3881244" y="2598027"/>
            <a:ext cx="75600" cy="1941600"/>
          </a:xfrm>
          <a:prstGeom prst="bentConnector2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4" name="Google Shape;914;p47"/>
          <p:cNvCxnSpPr>
            <a:endCxn id="898" idx="3"/>
          </p:cNvCxnSpPr>
          <p:nvPr/>
        </p:nvCxnSpPr>
        <p:spPr>
          <a:xfrm flipH="1" rot="5400000">
            <a:off x="2755175" y="1510325"/>
            <a:ext cx="1335000" cy="953700"/>
          </a:xfrm>
          <a:prstGeom prst="bentConnector2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5" name="Google Shape;915;p47"/>
          <p:cNvCxnSpPr>
            <a:stCxn id="910" idx="3"/>
            <a:endCxn id="907" idx="1"/>
          </p:cNvCxnSpPr>
          <p:nvPr/>
        </p:nvCxnSpPr>
        <p:spPr>
          <a:xfrm>
            <a:off x="5465475" y="3044115"/>
            <a:ext cx="732600" cy="562500"/>
          </a:xfrm>
          <a:prstGeom prst="bentConnector3">
            <a:avLst>
              <a:gd fmla="val 50007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6" name="Google Shape;916;p47"/>
          <p:cNvSpPr txBox="1"/>
          <p:nvPr/>
        </p:nvSpPr>
        <p:spPr>
          <a:xfrm>
            <a:off x="3066225" y="4684550"/>
            <a:ext cx="30117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* Percentages are not actually true</a:t>
            </a:r>
            <a:endParaRPr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48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AD2C"/>
                </a:solidFill>
              </a:rPr>
              <a:t>CONSOLES </a:t>
            </a:r>
            <a:r>
              <a:rPr lang="en"/>
              <a:t>HAVE THE MOST GAMES?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22" name="Google Shape;92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0725" y="1195475"/>
            <a:ext cx="4730798" cy="2997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49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THE DATA COLLECTED,</a:t>
            </a:r>
            <a:r>
              <a:rPr lang="en"/>
              <a:t> </a:t>
            </a:r>
            <a:r>
              <a:rPr lang="en">
                <a:solidFill>
                  <a:srgbClr val="FFFFFF"/>
                </a:solidFill>
              </a:rPr>
              <a:t>WE CAN SEE</a:t>
            </a:r>
            <a:r>
              <a:rPr lang="en">
                <a:solidFill>
                  <a:srgbClr val="FFAD2C"/>
                </a:solidFill>
              </a:rPr>
              <a:t> SALE DIFFERENCE 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BETWEEN NEW AND PREOWNED GAMES PER GENRE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28" name="Google Shape;92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5424" y="1297401"/>
            <a:ext cx="4913228" cy="3268175"/>
          </a:xfrm>
          <a:prstGeom prst="rect">
            <a:avLst/>
          </a:prstGeom>
          <a:noFill/>
          <a:ln>
            <a:noFill/>
          </a:ln>
        </p:spPr>
      </p:pic>
      <p:sp>
        <p:nvSpPr>
          <p:cNvPr id="929" name="Google Shape;929;p49"/>
          <p:cNvSpPr/>
          <p:nvPr/>
        </p:nvSpPr>
        <p:spPr>
          <a:xfrm>
            <a:off x="3249475" y="2226175"/>
            <a:ext cx="368100" cy="1970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49"/>
          <p:cNvSpPr/>
          <p:nvPr/>
        </p:nvSpPr>
        <p:spPr>
          <a:xfrm>
            <a:off x="5107400" y="2580825"/>
            <a:ext cx="368100" cy="1615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49"/>
          <p:cNvSpPr/>
          <p:nvPr/>
        </p:nvSpPr>
        <p:spPr>
          <a:xfrm>
            <a:off x="5591925" y="2293425"/>
            <a:ext cx="368100" cy="1903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49"/>
          <p:cNvSpPr/>
          <p:nvPr/>
        </p:nvSpPr>
        <p:spPr>
          <a:xfrm>
            <a:off x="6022600" y="2293425"/>
            <a:ext cx="368100" cy="1903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49"/>
          <p:cNvSpPr/>
          <p:nvPr/>
        </p:nvSpPr>
        <p:spPr>
          <a:xfrm>
            <a:off x="6498150" y="2082525"/>
            <a:ext cx="368100" cy="2114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50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PERCENTAGE</a:t>
            </a:r>
            <a:r>
              <a:rPr lang="en"/>
              <a:t> </a:t>
            </a:r>
            <a:r>
              <a:rPr lang="en">
                <a:solidFill>
                  <a:srgbClr val="FFAD2C"/>
                </a:solidFill>
              </a:rPr>
              <a:t>LOSS </a:t>
            </a:r>
            <a:r>
              <a:rPr lang="en">
                <a:solidFill>
                  <a:srgbClr val="FFFFFF"/>
                </a:solidFill>
              </a:rPr>
              <a:t>PER GENRE COMPARED TO NEW SALE</a:t>
            </a:r>
            <a:r>
              <a:rPr lang="en">
                <a:solidFill>
                  <a:srgbClr val="FFAD2C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39" name="Google Shape;93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8801" y="1141725"/>
            <a:ext cx="3966549" cy="356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51"/>
          <p:cNvSpPr/>
          <p:nvPr/>
        </p:nvSpPr>
        <p:spPr>
          <a:xfrm>
            <a:off x="-120275" y="2199475"/>
            <a:ext cx="6771900" cy="786000"/>
          </a:xfrm>
          <a:prstGeom prst="homePlate">
            <a:avLst>
              <a:gd fmla="val 50000" name="adj"/>
            </a:avLst>
          </a:prstGeom>
          <a:gradFill>
            <a:gsLst>
              <a:gs pos="0">
                <a:srgbClr val="DE4223"/>
              </a:gs>
              <a:gs pos="100000">
                <a:srgbClr val="B6404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51"/>
          <p:cNvSpPr/>
          <p:nvPr/>
        </p:nvSpPr>
        <p:spPr>
          <a:xfrm>
            <a:off x="-169675" y="1305775"/>
            <a:ext cx="5631000" cy="786000"/>
          </a:xfrm>
          <a:prstGeom prst="homePlate">
            <a:avLst>
              <a:gd fmla="val 50000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51"/>
          <p:cNvSpPr/>
          <p:nvPr/>
        </p:nvSpPr>
        <p:spPr>
          <a:xfrm>
            <a:off x="-169675" y="3093025"/>
            <a:ext cx="7980300" cy="786000"/>
          </a:xfrm>
          <a:prstGeom prst="homePlate">
            <a:avLst>
              <a:gd fmla="val 50000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51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 WE GO FROM </a:t>
            </a:r>
            <a:r>
              <a:rPr lang="en">
                <a:solidFill>
                  <a:srgbClr val="FFAD2C"/>
                </a:solidFill>
              </a:rPr>
              <a:t>HERE...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48" name="Google Shape;948;p51"/>
          <p:cNvSpPr txBox="1"/>
          <p:nvPr/>
        </p:nvSpPr>
        <p:spPr>
          <a:xfrm>
            <a:off x="2276400" y="1341625"/>
            <a:ext cx="2770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127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Collect more data from other sources and </a:t>
            </a:r>
            <a:r>
              <a:rPr lang="en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compile</a:t>
            </a:r>
            <a:r>
              <a:rPr lang="en" sz="1200"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data to increase sample size</a:t>
            </a:r>
            <a:endParaRPr sz="1200">
              <a:solidFill>
                <a:srgbClr val="FFFFFF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949" name="Google Shape;949;p51"/>
          <p:cNvSpPr txBox="1"/>
          <p:nvPr/>
        </p:nvSpPr>
        <p:spPr>
          <a:xfrm>
            <a:off x="2276400" y="3220525"/>
            <a:ext cx="32568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Don’t sell </a:t>
            </a:r>
            <a:r>
              <a:rPr lang="en"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preowned</a:t>
            </a:r>
            <a:r>
              <a:rPr lang="en"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 games in largest profit loss genre</a:t>
            </a:r>
            <a:endParaRPr sz="12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950" name="Google Shape;950;p51"/>
          <p:cNvSpPr txBox="1"/>
          <p:nvPr/>
        </p:nvSpPr>
        <p:spPr>
          <a:xfrm>
            <a:off x="2276400" y="2326975"/>
            <a:ext cx="32568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To increase profit from </a:t>
            </a:r>
            <a:r>
              <a:rPr lang="en"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acquisition, purchase preowned games from genres that preowned sell more than new</a:t>
            </a:r>
            <a:endParaRPr sz="12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5" name="Google Shape;955;p52"/>
          <p:cNvGrpSpPr/>
          <p:nvPr/>
        </p:nvGrpSpPr>
        <p:grpSpPr>
          <a:xfrm>
            <a:off x="5555772" y="672641"/>
            <a:ext cx="1227793" cy="1227969"/>
            <a:chOff x="4810900" y="3749900"/>
            <a:chExt cx="699000" cy="699100"/>
          </a:xfrm>
        </p:grpSpPr>
        <p:sp>
          <p:nvSpPr>
            <p:cNvPr id="956" name="Google Shape;956;p52"/>
            <p:cNvSpPr/>
            <p:nvPr/>
          </p:nvSpPr>
          <p:spPr>
            <a:xfrm>
              <a:off x="4867025" y="3760375"/>
              <a:ext cx="208125" cy="148925"/>
            </a:xfrm>
            <a:custGeom>
              <a:rect b="b" l="l" r="r" t="t"/>
              <a:pathLst>
                <a:path extrusionOk="0" h="5957" w="8325">
                  <a:moveTo>
                    <a:pt x="8325" y="0"/>
                  </a:moveTo>
                  <a:lnTo>
                    <a:pt x="8325" y="0"/>
                  </a:lnTo>
                  <a:cubicBezTo>
                    <a:pt x="8215" y="27"/>
                    <a:pt x="8107" y="57"/>
                    <a:pt x="8002" y="83"/>
                  </a:cubicBezTo>
                  <a:cubicBezTo>
                    <a:pt x="7886" y="116"/>
                    <a:pt x="7774" y="149"/>
                    <a:pt x="7659" y="185"/>
                  </a:cubicBezTo>
                  <a:lnTo>
                    <a:pt x="392" y="5386"/>
                  </a:lnTo>
                  <a:cubicBezTo>
                    <a:pt x="323" y="5481"/>
                    <a:pt x="254" y="5580"/>
                    <a:pt x="188" y="5679"/>
                  </a:cubicBezTo>
                  <a:cubicBezTo>
                    <a:pt x="122" y="5768"/>
                    <a:pt x="63" y="5864"/>
                    <a:pt x="0" y="5956"/>
                  </a:cubicBezTo>
                  <a:lnTo>
                    <a:pt x="8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52"/>
            <p:cNvSpPr/>
            <p:nvPr/>
          </p:nvSpPr>
          <p:spPr>
            <a:xfrm>
              <a:off x="4830850" y="3749900"/>
              <a:ext cx="325125" cy="232700"/>
            </a:xfrm>
            <a:custGeom>
              <a:rect b="b" l="l" r="r" t="t"/>
              <a:pathLst>
                <a:path extrusionOk="0" h="9308" w="13005">
                  <a:moveTo>
                    <a:pt x="13004" y="1"/>
                  </a:moveTo>
                  <a:cubicBezTo>
                    <a:pt x="12935" y="1"/>
                    <a:pt x="12866" y="4"/>
                    <a:pt x="12794" y="4"/>
                  </a:cubicBezTo>
                  <a:cubicBezTo>
                    <a:pt x="12724" y="8"/>
                    <a:pt x="12652" y="11"/>
                    <a:pt x="12583" y="11"/>
                  </a:cubicBezTo>
                  <a:lnTo>
                    <a:pt x="148" y="8909"/>
                  </a:lnTo>
                  <a:cubicBezTo>
                    <a:pt x="122" y="8975"/>
                    <a:pt x="96" y="9044"/>
                    <a:pt x="73" y="9110"/>
                  </a:cubicBezTo>
                  <a:cubicBezTo>
                    <a:pt x="46" y="9176"/>
                    <a:pt x="23" y="9242"/>
                    <a:pt x="1" y="9308"/>
                  </a:cubicBezTo>
                  <a:lnTo>
                    <a:pt x="13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52"/>
            <p:cNvSpPr/>
            <p:nvPr/>
          </p:nvSpPr>
          <p:spPr>
            <a:xfrm>
              <a:off x="4815675" y="3753050"/>
              <a:ext cx="400350" cy="287725"/>
            </a:xfrm>
            <a:custGeom>
              <a:rect b="b" l="l" r="r" t="t"/>
              <a:pathLst>
                <a:path extrusionOk="0" h="11509" w="16014">
                  <a:moveTo>
                    <a:pt x="15678" y="1"/>
                  </a:moveTo>
                  <a:lnTo>
                    <a:pt x="63" y="11176"/>
                  </a:lnTo>
                  <a:cubicBezTo>
                    <a:pt x="51" y="11232"/>
                    <a:pt x="40" y="11287"/>
                    <a:pt x="31" y="11343"/>
                  </a:cubicBezTo>
                  <a:cubicBezTo>
                    <a:pt x="21" y="11400"/>
                    <a:pt x="11" y="11453"/>
                    <a:pt x="1" y="11509"/>
                  </a:cubicBezTo>
                  <a:lnTo>
                    <a:pt x="16014" y="50"/>
                  </a:lnTo>
                  <a:cubicBezTo>
                    <a:pt x="15961" y="40"/>
                    <a:pt x="15905" y="33"/>
                    <a:pt x="15849" y="24"/>
                  </a:cubicBezTo>
                  <a:cubicBezTo>
                    <a:pt x="15793" y="17"/>
                    <a:pt x="15734" y="7"/>
                    <a:pt x="15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52"/>
            <p:cNvSpPr/>
            <p:nvPr/>
          </p:nvSpPr>
          <p:spPr>
            <a:xfrm>
              <a:off x="4810900" y="3763925"/>
              <a:ext cx="454975" cy="327675"/>
            </a:xfrm>
            <a:custGeom>
              <a:rect b="b" l="l" r="r" t="t"/>
              <a:pathLst>
                <a:path extrusionOk="0" h="13107" w="18199">
                  <a:moveTo>
                    <a:pt x="17912" y="1"/>
                  </a:moveTo>
                  <a:lnTo>
                    <a:pt x="11" y="12810"/>
                  </a:lnTo>
                  <a:cubicBezTo>
                    <a:pt x="8" y="12860"/>
                    <a:pt x="8" y="12909"/>
                    <a:pt x="4" y="12958"/>
                  </a:cubicBezTo>
                  <a:cubicBezTo>
                    <a:pt x="4" y="13008"/>
                    <a:pt x="0" y="13057"/>
                    <a:pt x="0" y="13106"/>
                  </a:cubicBezTo>
                  <a:lnTo>
                    <a:pt x="18199" y="86"/>
                  </a:lnTo>
                  <a:cubicBezTo>
                    <a:pt x="18149" y="73"/>
                    <a:pt x="18103" y="56"/>
                    <a:pt x="18057" y="43"/>
                  </a:cubicBezTo>
                  <a:cubicBezTo>
                    <a:pt x="18007" y="27"/>
                    <a:pt x="17962" y="13"/>
                    <a:pt x="17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2"/>
            <p:cNvSpPr/>
            <p:nvPr/>
          </p:nvSpPr>
          <p:spPr>
            <a:xfrm>
              <a:off x="4812225" y="3779975"/>
              <a:ext cx="496500" cy="357700"/>
            </a:xfrm>
            <a:custGeom>
              <a:rect b="b" l="l" r="r" t="t"/>
              <a:pathLst>
                <a:path extrusionOk="0" h="14308" w="19860">
                  <a:moveTo>
                    <a:pt x="19609" y="1"/>
                  </a:moveTo>
                  <a:lnTo>
                    <a:pt x="0" y="14034"/>
                  </a:lnTo>
                  <a:cubicBezTo>
                    <a:pt x="4" y="14079"/>
                    <a:pt x="7" y="14125"/>
                    <a:pt x="11" y="14169"/>
                  </a:cubicBezTo>
                  <a:cubicBezTo>
                    <a:pt x="17" y="14215"/>
                    <a:pt x="20" y="14261"/>
                    <a:pt x="27" y="14307"/>
                  </a:cubicBezTo>
                  <a:lnTo>
                    <a:pt x="19859" y="113"/>
                  </a:lnTo>
                  <a:cubicBezTo>
                    <a:pt x="19816" y="93"/>
                    <a:pt x="19777" y="77"/>
                    <a:pt x="19734" y="57"/>
                  </a:cubicBezTo>
                  <a:cubicBezTo>
                    <a:pt x="19695" y="37"/>
                    <a:pt x="19652" y="21"/>
                    <a:pt x="196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2"/>
            <p:cNvSpPr/>
            <p:nvPr/>
          </p:nvSpPr>
          <p:spPr>
            <a:xfrm>
              <a:off x="4818650" y="3800025"/>
              <a:ext cx="527625" cy="379825"/>
            </a:xfrm>
            <a:custGeom>
              <a:rect b="b" l="l" r="r" t="t"/>
              <a:pathLst>
                <a:path extrusionOk="0" h="15193" w="21105">
                  <a:moveTo>
                    <a:pt x="20884" y="0"/>
                  </a:moveTo>
                  <a:lnTo>
                    <a:pt x="1" y="14942"/>
                  </a:lnTo>
                  <a:cubicBezTo>
                    <a:pt x="11" y="14984"/>
                    <a:pt x="20" y="15024"/>
                    <a:pt x="31" y="15067"/>
                  </a:cubicBezTo>
                  <a:cubicBezTo>
                    <a:pt x="40" y="15110"/>
                    <a:pt x="46" y="15150"/>
                    <a:pt x="57" y="15192"/>
                  </a:cubicBezTo>
                  <a:lnTo>
                    <a:pt x="21105" y="131"/>
                  </a:lnTo>
                  <a:cubicBezTo>
                    <a:pt x="21069" y="112"/>
                    <a:pt x="21033" y="89"/>
                    <a:pt x="20996" y="66"/>
                  </a:cubicBezTo>
                  <a:cubicBezTo>
                    <a:pt x="20957" y="43"/>
                    <a:pt x="20920" y="20"/>
                    <a:pt x="208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2"/>
            <p:cNvSpPr/>
            <p:nvPr/>
          </p:nvSpPr>
          <p:spPr>
            <a:xfrm>
              <a:off x="4829675" y="3823150"/>
              <a:ext cx="549725" cy="395750"/>
            </a:xfrm>
            <a:custGeom>
              <a:rect b="b" l="l" r="r" t="t"/>
              <a:pathLst>
                <a:path extrusionOk="0" h="15830" w="21989">
                  <a:moveTo>
                    <a:pt x="21798" y="1"/>
                  </a:moveTo>
                  <a:lnTo>
                    <a:pt x="1" y="15598"/>
                  </a:lnTo>
                  <a:cubicBezTo>
                    <a:pt x="14" y="15635"/>
                    <a:pt x="28" y="15674"/>
                    <a:pt x="40" y="15714"/>
                  </a:cubicBezTo>
                  <a:cubicBezTo>
                    <a:pt x="54" y="15753"/>
                    <a:pt x="70" y="15790"/>
                    <a:pt x="84" y="15829"/>
                  </a:cubicBezTo>
                  <a:lnTo>
                    <a:pt x="21989" y="156"/>
                  </a:lnTo>
                  <a:cubicBezTo>
                    <a:pt x="21956" y="129"/>
                    <a:pt x="21926" y="103"/>
                    <a:pt x="21894" y="76"/>
                  </a:cubicBezTo>
                  <a:cubicBezTo>
                    <a:pt x="21860" y="54"/>
                    <a:pt x="21827" y="27"/>
                    <a:pt x="21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2"/>
            <p:cNvSpPr/>
            <p:nvPr/>
          </p:nvSpPr>
          <p:spPr>
            <a:xfrm>
              <a:off x="4844700" y="3849200"/>
              <a:ext cx="564050" cy="405950"/>
            </a:xfrm>
            <a:custGeom>
              <a:rect b="b" l="l" r="r" t="t"/>
              <a:pathLst>
                <a:path extrusionOk="0" h="16238" w="22562">
                  <a:moveTo>
                    <a:pt x="22390" y="0"/>
                  </a:moveTo>
                  <a:lnTo>
                    <a:pt x="0" y="16023"/>
                  </a:lnTo>
                  <a:cubicBezTo>
                    <a:pt x="17" y="16059"/>
                    <a:pt x="33" y="16096"/>
                    <a:pt x="52" y="16132"/>
                  </a:cubicBezTo>
                  <a:cubicBezTo>
                    <a:pt x="69" y="16168"/>
                    <a:pt x="86" y="16201"/>
                    <a:pt x="105" y="16237"/>
                  </a:cubicBezTo>
                  <a:lnTo>
                    <a:pt x="22561" y="169"/>
                  </a:lnTo>
                  <a:cubicBezTo>
                    <a:pt x="22531" y="142"/>
                    <a:pt x="22505" y="113"/>
                    <a:pt x="22475" y="86"/>
                  </a:cubicBezTo>
                  <a:lnTo>
                    <a:pt x="22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52"/>
            <p:cNvSpPr/>
            <p:nvPr/>
          </p:nvSpPr>
          <p:spPr>
            <a:xfrm>
              <a:off x="4863300" y="3877775"/>
              <a:ext cx="571150" cy="411050"/>
            </a:xfrm>
            <a:custGeom>
              <a:rect b="b" l="l" r="r" t="t"/>
              <a:pathLst>
                <a:path extrusionOk="0" h="16442" w="22846">
                  <a:moveTo>
                    <a:pt x="22697" y="1"/>
                  </a:moveTo>
                  <a:lnTo>
                    <a:pt x="0" y="16241"/>
                  </a:lnTo>
                  <a:cubicBezTo>
                    <a:pt x="20" y="16274"/>
                    <a:pt x="44" y="16311"/>
                    <a:pt x="64" y="16343"/>
                  </a:cubicBezTo>
                  <a:cubicBezTo>
                    <a:pt x="87" y="16376"/>
                    <a:pt x="106" y="16409"/>
                    <a:pt x="129" y="16442"/>
                  </a:cubicBezTo>
                  <a:lnTo>
                    <a:pt x="22846" y="185"/>
                  </a:lnTo>
                  <a:cubicBezTo>
                    <a:pt x="22823" y="156"/>
                    <a:pt x="22796" y="126"/>
                    <a:pt x="22773" y="93"/>
                  </a:cubicBezTo>
                  <a:cubicBezTo>
                    <a:pt x="22747" y="63"/>
                    <a:pt x="22720" y="34"/>
                    <a:pt x="22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2"/>
            <p:cNvSpPr/>
            <p:nvPr/>
          </p:nvSpPr>
          <p:spPr>
            <a:xfrm>
              <a:off x="4885475" y="3908925"/>
              <a:ext cx="571225" cy="411050"/>
            </a:xfrm>
            <a:custGeom>
              <a:rect b="b" l="l" r="r" t="t"/>
              <a:pathLst>
                <a:path extrusionOk="0" h="16442" w="22849">
                  <a:moveTo>
                    <a:pt x="22719" y="1"/>
                  </a:moveTo>
                  <a:lnTo>
                    <a:pt x="0" y="16257"/>
                  </a:lnTo>
                  <a:cubicBezTo>
                    <a:pt x="23" y="16291"/>
                    <a:pt x="50" y="16320"/>
                    <a:pt x="73" y="16350"/>
                  </a:cubicBezTo>
                  <a:cubicBezTo>
                    <a:pt x="99" y="16382"/>
                    <a:pt x="122" y="16412"/>
                    <a:pt x="149" y="16442"/>
                  </a:cubicBezTo>
                  <a:lnTo>
                    <a:pt x="22848" y="198"/>
                  </a:lnTo>
                  <a:cubicBezTo>
                    <a:pt x="22829" y="165"/>
                    <a:pt x="22806" y="133"/>
                    <a:pt x="22786" y="99"/>
                  </a:cubicBezTo>
                  <a:cubicBezTo>
                    <a:pt x="22762" y="66"/>
                    <a:pt x="22742" y="34"/>
                    <a:pt x="22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2"/>
            <p:cNvSpPr/>
            <p:nvPr/>
          </p:nvSpPr>
          <p:spPr>
            <a:xfrm>
              <a:off x="4911000" y="3942475"/>
              <a:ext cx="564475" cy="406275"/>
            </a:xfrm>
            <a:custGeom>
              <a:rect b="b" l="l" r="r" t="t"/>
              <a:pathLst>
                <a:path extrusionOk="0" h="16251" w="22579">
                  <a:moveTo>
                    <a:pt x="22473" y="0"/>
                  </a:moveTo>
                  <a:lnTo>
                    <a:pt x="1" y="16079"/>
                  </a:lnTo>
                  <a:cubicBezTo>
                    <a:pt x="30" y="16108"/>
                    <a:pt x="57" y="16138"/>
                    <a:pt x="86" y="16164"/>
                  </a:cubicBezTo>
                  <a:cubicBezTo>
                    <a:pt x="113" y="16194"/>
                    <a:pt x="143" y="16220"/>
                    <a:pt x="173" y="16250"/>
                  </a:cubicBezTo>
                  <a:lnTo>
                    <a:pt x="22579" y="218"/>
                  </a:lnTo>
                  <a:cubicBezTo>
                    <a:pt x="22562" y="181"/>
                    <a:pt x="22542" y="145"/>
                    <a:pt x="22526" y="108"/>
                  </a:cubicBezTo>
                  <a:cubicBezTo>
                    <a:pt x="22509" y="72"/>
                    <a:pt x="22489" y="36"/>
                    <a:pt x="2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2"/>
            <p:cNvSpPr/>
            <p:nvPr/>
          </p:nvSpPr>
          <p:spPr>
            <a:xfrm>
              <a:off x="4940175" y="3978625"/>
              <a:ext cx="550375" cy="396225"/>
            </a:xfrm>
            <a:custGeom>
              <a:rect b="b" l="l" r="r" t="t"/>
              <a:pathLst>
                <a:path extrusionOk="0" h="15849" w="22015">
                  <a:moveTo>
                    <a:pt x="21932" y="1"/>
                  </a:moveTo>
                  <a:lnTo>
                    <a:pt x="1" y="15694"/>
                  </a:lnTo>
                  <a:cubicBezTo>
                    <a:pt x="34" y="15720"/>
                    <a:pt x="66" y="15746"/>
                    <a:pt x="96" y="15773"/>
                  </a:cubicBezTo>
                  <a:cubicBezTo>
                    <a:pt x="129" y="15796"/>
                    <a:pt x="162" y="15822"/>
                    <a:pt x="195" y="15848"/>
                  </a:cubicBezTo>
                  <a:lnTo>
                    <a:pt x="22014" y="235"/>
                  </a:lnTo>
                  <a:cubicBezTo>
                    <a:pt x="22002" y="195"/>
                    <a:pt x="21988" y="156"/>
                    <a:pt x="21975" y="116"/>
                  </a:cubicBezTo>
                  <a:cubicBezTo>
                    <a:pt x="21962" y="80"/>
                    <a:pt x="21949" y="40"/>
                    <a:pt x="21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2"/>
            <p:cNvSpPr/>
            <p:nvPr/>
          </p:nvSpPr>
          <p:spPr>
            <a:xfrm>
              <a:off x="4973225" y="4017600"/>
              <a:ext cx="528525" cy="380575"/>
            </a:xfrm>
            <a:custGeom>
              <a:rect b="b" l="l" r="r" t="t"/>
              <a:pathLst>
                <a:path extrusionOk="0" h="15223" w="21141">
                  <a:moveTo>
                    <a:pt x="21085" y="1"/>
                  </a:moveTo>
                  <a:lnTo>
                    <a:pt x="0" y="15087"/>
                  </a:lnTo>
                  <a:cubicBezTo>
                    <a:pt x="37" y="15110"/>
                    <a:pt x="72" y="15133"/>
                    <a:pt x="109" y="15153"/>
                  </a:cubicBezTo>
                  <a:cubicBezTo>
                    <a:pt x="145" y="15176"/>
                    <a:pt x="181" y="15199"/>
                    <a:pt x="218" y="15223"/>
                  </a:cubicBezTo>
                  <a:lnTo>
                    <a:pt x="21141" y="250"/>
                  </a:lnTo>
                  <a:cubicBezTo>
                    <a:pt x="21131" y="208"/>
                    <a:pt x="21121" y="165"/>
                    <a:pt x="21111" y="126"/>
                  </a:cubicBezTo>
                  <a:cubicBezTo>
                    <a:pt x="21104" y="83"/>
                    <a:pt x="21095" y="43"/>
                    <a:pt x="21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52"/>
            <p:cNvSpPr/>
            <p:nvPr/>
          </p:nvSpPr>
          <p:spPr>
            <a:xfrm>
              <a:off x="5010600" y="4059700"/>
              <a:ext cx="497825" cy="358575"/>
            </a:xfrm>
            <a:custGeom>
              <a:rect b="b" l="l" r="r" t="t"/>
              <a:pathLst>
                <a:path extrusionOk="0" h="14343" w="19913">
                  <a:moveTo>
                    <a:pt x="19883" y="0"/>
                  </a:moveTo>
                  <a:lnTo>
                    <a:pt x="1" y="14227"/>
                  </a:lnTo>
                  <a:cubicBezTo>
                    <a:pt x="40" y="14247"/>
                    <a:pt x="84" y="14266"/>
                    <a:pt x="123" y="14286"/>
                  </a:cubicBezTo>
                  <a:cubicBezTo>
                    <a:pt x="166" y="14306"/>
                    <a:pt x="206" y="14323"/>
                    <a:pt x="248" y="14342"/>
                  </a:cubicBezTo>
                  <a:lnTo>
                    <a:pt x="19912" y="271"/>
                  </a:lnTo>
                  <a:cubicBezTo>
                    <a:pt x="19909" y="224"/>
                    <a:pt x="19903" y="182"/>
                    <a:pt x="19900" y="136"/>
                  </a:cubicBezTo>
                  <a:cubicBezTo>
                    <a:pt x="19893" y="89"/>
                    <a:pt x="19889" y="46"/>
                    <a:pt x="19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2"/>
            <p:cNvSpPr/>
            <p:nvPr/>
          </p:nvSpPr>
          <p:spPr>
            <a:xfrm>
              <a:off x="5053225" y="4105500"/>
              <a:ext cx="456675" cy="329000"/>
            </a:xfrm>
            <a:custGeom>
              <a:rect b="b" l="l" r="r" t="t"/>
              <a:pathLst>
                <a:path extrusionOk="0" h="13160" w="18267">
                  <a:moveTo>
                    <a:pt x="18267" y="1"/>
                  </a:moveTo>
                  <a:lnTo>
                    <a:pt x="0" y="13071"/>
                  </a:lnTo>
                  <a:cubicBezTo>
                    <a:pt x="46" y="13087"/>
                    <a:pt x="95" y="13104"/>
                    <a:pt x="142" y="13117"/>
                  </a:cubicBezTo>
                  <a:cubicBezTo>
                    <a:pt x="188" y="13130"/>
                    <a:pt x="238" y="13146"/>
                    <a:pt x="283" y="13160"/>
                  </a:cubicBezTo>
                  <a:lnTo>
                    <a:pt x="18257" y="298"/>
                  </a:lnTo>
                  <a:cubicBezTo>
                    <a:pt x="18260" y="248"/>
                    <a:pt x="18260" y="199"/>
                    <a:pt x="18264" y="149"/>
                  </a:cubicBezTo>
                  <a:cubicBezTo>
                    <a:pt x="18264" y="100"/>
                    <a:pt x="18267" y="50"/>
                    <a:pt x="18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2"/>
            <p:cNvSpPr/>
            <p:nvPr/>
          </p:nvSpPr>
          <p:spPr>
            <a:xfrm>
              <a:off x="5102725" y="4156175"/>
              <a:ext cx="402650" cy="289450"/>
            </a:xfrm>
            <a:custGeom>
              <a:rect b="b" l="l" r="r" t="t"/>
              <a:pathLst>
                <a:path extrusionOk="0" h="11578" w="16106">
                  <a:moveTo>
                    <a:pt x="16106" y="0"/>
                  </a:moveTo>
                  <a:lnTo>
                    <a:pt x="1" y="11525"/>
                  </a:lnTo>
                  <a:cubicBezTo>
                    <a:pt x="57" y="11534"/>
                    <a:pt x="109" y="11542"/>
                    <a:pt x="165" y="11551"/>
                  </a:cubicBezTo>
                  <a:cubicBezTo>
                    <a:pt x="221" y="11561"/>
                    <a:pt x="278" y="11568"/>
                    <a:pt x="334" y="11578"/>
                  </a:cubicBezTo>
                  <a:lnTo>
                    <a:pt x="16046" y="333"/>
                  </a:lnTo>
                  <a:cubicBezTo>
                    <a:pt x="16057" y="277"/>
                    <a:pt x="16066" y="221"/>
                    <a:pt x="16076" y="165"/>
                  </a:cubicBezTo>
                  <a:cubicBezTo>
                    <a:pt x="16086" y="110"/>
                    <a:pt x="16096" y="57"/>
                    <a:pt x="161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2"/>
            <p:cNvSpPr/>
            <p:nvPr/>
          </p:nvSpPr>
          <p:spPr>
            <a:xfrm>
              <a:off x="5162375" y="4214000"/>
              <a:ext cx="328350" cy="235000"/>
            </a:xfrm>
            <a:custGeom>
              <a:rect b="b" l="l" r="r" t="t"/>
              <a:pathLst>
                <a:path extrusionOk="0" h="9400" w="13134">
                  <a:moveTo>
                    <a:pt x="13133" y="1"/>
                  </a:moveTo>
                  <a:lnTo>
                    <a:pt x="0" y="9399"/>
                  </a:lnTo>
                  <a:lnTo>
                    <a:pt x="205" y="9399"/>
                  </a:lnTo>
                  <a:cubicBezTo>
                    <a:pt x="277" y="9396"/>
                    <a:pt x="347" y="9396"/>
                    <a:pt x="419" y="9393"/>
                  </a:cubicBezTo>
                  <a:lnTo>
                    <a:pt x="12991" y="396"/>
                  </a:lnTo>
                  <a:cubicBezTo>
                    <a:pt x="13018" y="331"/>
                    <a:pt x="13041" y="264"/>
                    <a:pt x="13064" y="199"/>
                  </a:cubicBezTo>
                  <a:cubicBezTo>
                    <a:pt x="13087" y="133"/>
                    <a:pt x="13110" y="66"/>
                    <a:pt x="131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2"/>
            <p:cNvSpPr/>
            <p:nvPr/>
          </p:nvSpPr>
          <p:spPr>
            <a:xfrm>
              <a:off x="5241950" y="4286425"/>
              <a:ext cx="213825" cy="153025"/>
            </a:xfrm>
            <a:custGeom>
              <a:rect b="b" l="l" r="r" t="t"/>
              <a:pathLst>
                <a:path extrusionOk="0" h="6121" w="8553">
                  <a:moveTo>
                    <a:pt x="8553" y="1"/>
                  </a:moveTo>
                  <a:lnTo>
                    <a:pt x="1" y="6120"/>
                  </a:lnTo>
                  <a:cubicBezTo>
                    <a:pt x="107" y="6097"/>
                    <a:pt x="209" y="6071"/>
                    <a:pt x="314" y="6041"/>
                  </a:cubicBezTo>
                  <a:cubicBezTo>
                    <a:pt x="426" y="6012"/>
                    <a:pt x="535" y="5982"/>
                    <a:pt x="647" y="5949"/>
                  </a:cubicBezTo>
                  <a:lnTo>
                    <a:pt x="8180" y="558"/>
                  </a:lnTo>
                  <a:cubicBezTo>
                    <a:pt x="8246" y="465"/>
                    <a:pt x="8312" y="370"/>
                    <a:pt x="8375" y="274"/>
                  </a:cubicBezTo>
                  <a:cubicBezTo>
                    <a:pt x="8434" y="185"/>
                    <a:pt x="8494" y="93"/>
                    <a:pt x="85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4" name="Google Shape;974;p52"/>
          <p:cNvSpPr/>
          <p:nvPr/>
        </p:nvSpPr>
        <p:spPr>
          <a:xfrm>
            <a:off x="1617150" y="2913390"/>
            <a:ext cx="2610336" cy="1259221"/>
          </a:xfrm>
          <a:custGeom>
            <a:rect b="b" l="l" r="r" t="t"/>
            <a:pathLst>
              <a:path extrusionOk="0" h="32517" w="67407">
                <a:moveTo>
                  <a:pt x="51014" y="1"/>
                </a:moveTo>
                <a:cubicBezTo>
                  <a:pt x="49989" y="1"/>
                  <a:pt x="48966" y="101"/>
                  <a:pt x="47965" y="307"/>
                </a:cubicBezTo>
                <a:cubicBezTo>
                  <a:pt x="44368" y="1047"/>
                  <a:pt x="41609" y="2901"/>
                  <a:pt x="38734" y="5113"/>
                </a:cubicBezTo>
                <a:cubicBezTo>
                  <a:pt x="35907" y="7292"/>
                  <a:pt x="32974" y="8947"/>
                  <a:pt x="29392" y="9456"/>
                </a:cubicBezTo>
                <a:cubicBezTo>
                  <a:pt x="28753" y="9547"/>
                  <a:pt x="28129" y="9587"/>
                  <a:pt x="27516" y="9587"/>
                </a:cubicBezTo>
                <a:cubicBezTo>
                  <a:pt x="24985" y="9587"/>
                  <a:pt x="22630" y="8908"/>
                  <a:pt x="20078" y="8323"/>
                </a:cubicBezTo>
                <a:cubicBezTo>
                  <a:pt x="18199" y="7891"/>
                  <a:pt x="16505" y="7695"/>
                  <a:pt x="14986" y="7695"/>
                </a:cubicBezTo>
                <a:cubicBezTo>
                  <a:pt x="0" y="7695"/>
                  <a:pt x="2133" y="26842"/>
                  <a:pt x="12745" y="27739"/>
                </a:cubicBezTo>
                <a:cubicBezTo>
                  <a:pt x="12921" y="27754"/>
                  <a:pt x="13096" y="27761"/>
                  <a:pt x="13270" y="27761"/>
                </a:cubicBezTo>
                <a:cubicBezTo>
                  <a:pt x="16272" y="27761"/>
                  <a:pt x="18896" y="25646"/>
                  <a:pt x="21719" y="24689"/>
                </a:cubicBezTo>
                <a:cubicBezTo>
                  <a:pt x="23363" y="24134"/>
                  <a:pt x="25095" y="23872"/>
                  <a:pt x="26828" y="23872"/>
                </a:cubicBezTo>
                <a:cubicBezTo>
                  <a:pt x="28069" y="23872"/>
                  <a:pt x="29312" y="24006"/>
                  <a:pt x="30525" y="24263"/>
                </a:cubicBezTo>
                <a:cubicBezTo>
                  <a:pt x="34063" y="25014"/>
                  <a:pt x="36812" y="27154"/>
                  <a:pt x="39741" y="29138"/>
                </a:cubicBezTo>
                <a:cubicBezTo>
                  <a:pt x="42418" y="30954"/>
                  <a:pt x="45168" y="32241"/>
                  <a:pt x="48450" y="32473"/>
                </a:cubicBezTo>
                <a:cubicBezTo>
                  <a:pt x="48852" y="32502"/>
                  <a:pt x="49255" y="32516"/>
                  <a:pt x="49658" y="32516"/>
                </a:cubicBezTo>
                <a:cubicBezTo>
                  <a:pt x="55454" y="32516"/>
                  <a:pt x="61213" y="29581"/>
                  <a:pt x="64192" y="24524"/>
                </a:cubicBezTo>
                <a:cubicBezTo>
                  <a:pt x="67391" y="19104"/>
                  <a:pt x="67407" y="12108"/>
                  <a:pt x="63989" y="6784"/>
                </a:cubicBezTo>
                <a:cubicBezTo>
                  <a:pt x="61218" y="2463"/>
                  <a:pt x="56088" y="1"/>
                  <a:pt x="51014" y="1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85725" rotWithShape="0" algn="bl" dir="5400000" dist="19050">
              <a:srgbClr val="000000">
                <a:alpha val="4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5" name="Google Shape;975;p52"/>
          <p:cNvGrpSpPr/>
          <p:nvPr/>
        </p:nvGrpSpPr>
        <p:grpSpPr>
          <a:xfrm>
            <a:off x="391379" y="4444541"/>
            <a:ext cx="1587098" cy="344234"/>
            <a:chOff x="834898" y="4444541"/>
            <a:chExt cx="1587098" cy="344234"/>
          </a:xfrm>
        </p:grpSpPr>
        <p:sp>
          <p:nvSpPr>
            <p:cNvPr id="976" name="Google Shape;976;p52"/>
            <p:cNvSpPr/>
            <p:nvPr/>
          </p:nvSpPr>
          <p:spPr>
            <a:xfrm>
              <a:off x="834898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2"/>
            <p:cNvSpPr/>
            <p:nvPr/>
          </p:nvSpPr>
          <p:spPr>
            <a:xfrm>
              <a:off x="1006996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2"/>
            <p:cNvSpPr/>
            <p:nvPr/>
          </p:nvSpPr>
          <p:spPr>
            <a:xfrm>
              <a:off x="1179093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2"/>
            <p:cNvSpPr/>
            <p:nvPr/>
          </p:nvSpPr>
          <p:spPr>
            <a:xfrm>
              <a:off x="1351190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9" y="988"/>
                    <a:pt x="988" y="765"/>
                    <a:pt x="988" y="495"/>
                  </a:cubicBezTo>
                  <a:cubicBezTo>
                    <a:pt x="988" y="223"/>
                    <a:pt x="769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2"/>
            <p:cNvSpPr/>
            <p:nvPr/>
          </p:nvSpPr>
          <p:spPr>
            <a:xfrm>
              <a:off x="1523288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2"/>
            <p:cNvSpPr/>
            <p:nvPr/>
          </p:nvSpPr>
          <p:spPr>
            <a:xfrm>
              <a:off x="1695346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2"/>
            <p:cNvSpPr/>
            <p:nvPr/>
          </p:nvSpPr>
          <p:spPr>
            <a:xfrm>
              <a:off x="1867444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2"/>
            <p:cNvSpPr/>
            <p:nvPr/>
          </p:nvSpPr>
          <p:spPr>
            <a:xfrm>
              <a:off x="2039541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2" y="1"/>
                    <a:pt x="1" y="223"/>
                    <a:pt x="1" y="495"/>
                  </a:cubicBezTo>
                  <a:cubicBezTo>
                    <a:pt x="1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2"/>
            <p:cNvSpPr/>
            <p:nvPr/>
          </p:nvSpPr>
          <p:spPr>
            <a:xfrm>
              <a:off x="2211638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2"/>
            <p:cNvSpPr/>
            <p:nvPr/>
          </p:nvSpPr>
          <p:spPr>
            <a:xfrm>
              <a:off x="2383736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17" y="1"/>
                    <a:pt x="0" y="223"/>
                    <a:pt x="0" y="495"/>
                  </a:cubicBezTo>
                  <a:cubicBezTo>
                    <a:pt x="0" y="765"/>
                    <a:pt x="217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2"/>
            <p:cNvSpPr/>
            <p:nvPr/>
          </p:nvSpPr>
          <p:spPr>
            <a:xfrm>
              <a:off x="834898" y="4597508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2"/>
            <p:cNvSpPr/>
            <p:nvPr/>
          </p:nvSpPr>
          <p:spPr>
            <a:xfrm>
              <a:off x="1006996" y="4597508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2"/>
            <p:cNvSpPr/>
            <p:nvPr/>
          </p:nvSpPr>
          <p:spPr>
            <a:xfrm>
              <a:off x="1179093" y="4597508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2"/>
            <p:cNvSpPr/>
            <p:nvPr/>
          </p:nvSpPr>
          <p:spPr>
            <a:xfrm>
              <a:off x="1351190" y="4597508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9" y="988"/>
                    <a:pt x="988" y="765"/>
                    <a:pt x="988" y="495"/>
                  </a:cubicBezTo>
                  <a:cubicBezTo>
                    <a:pt x="988" y="223"/>
                    <a:pt x="769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2"/>
            <p:cNvSpPr/>
            <p:nvPr/>
          </p:nvSpPr>
          <p:spPr>
            <a:xfrm>
              <a:off x="1523288" y="4597508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2"/>
            <p:cNvSpPr/>
            <p:nvPr/>
          </p:nvSpPr>
          <p:spPr>
            <a:xfrm>
              <a:off x="1695346" y="4597508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2"/>
            <p:cNvSpPr/>
            <p:nvPr/>
          </p:nvSpPr>
          <p:spPr>
            <a:xfrm>
              <a:off x="1867444" y="4597508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2"/>
            <p:cNvSpPr/>
            <p:nvPr/>
          </p:nvSpPr>
          <p:spPr>
            <a:xfrm>
              <a:off x="2039541" y="4597508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2" y="1"/>
                    <a:pt x="1" y="223"/>
                    <a:pt x="1" y="495"/>
                  </a:cubicBezTo>
                  <a:cubicBezTo>
                    <a:pt x="1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2"/>
            <p:cNvSpPr/>
            <p:nvPr/>
          </p:nvSpPr>
          <p:spPr>
            <a:xfrm>
              <a:off x="2211638" y="4597508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2"/>
            <p:cNvSpPr/>
            <p:nvPr/>
          </p:nvSpPr>
          <p:spPr>
            <a:xfrm>
              <a:off x="2383736" y="4597508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17" y="1"/>
                    <a:pt x="0" y="223"/>
                    <a:pt x="0" y="495"/>
                  </a:cubicBezTo>
                  <a:cubicBezTo>
                    <a:pt x="0" y="765"/>
                    <a:pt x="217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2"/>
            <p:cNvSpPr/>
            <p:nvPr/>
          </p:nvSpPr>
          <p:spPr>
            <a:xfrm>
              <a:off x="834898" y="4750475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18"/>
                    <a:pt x="1" y="495"/>
                  </a:cubicBezTo>
                  <a:cubicBezTo>
                    <a:pt x="1" y="765"/>
                    <a:pt x="223" y="989"/>
                    <a:pt x="495" y="989"/>
                  </a:cubicBezTo>
                  <a:cubicBezTo>
                    <a:pt x="770" y="989"/>
                    <a:pt x="988" y="765"/>
                    <a:pt x="988" y="495"/>
                  </a:cubicBezTo>
                  <a:cubicBezTo>
                    <a:pt x="988" y="218"/>
                    <a:pt x="770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2"/>
            <p:cNvSpPr/>
            <p:nvPr/>
          </p:nvSpPr>
          <p:spPr>
            <a:xfrm>
              <a:off x="1006996" y="4750475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18"/>
                    <a:pt x="1" y="495"/>
                  </a:cubicBezTo>
                  <a:cubicBezTo>
                    <a:pt x="1" y="765"/>
                    <a:pt x="223" y="989"/>
                    <a:pt x="494" y="989"/>
                  </a:cubicBezTo>
                  <a:cubicBezTo>
                    <a:pt x="770" y="989"/>
                    <a:pt x="988" y="765"/>
                    <a:pt x="988" y="495"/>
                  </a:cubicBezTo>
                  <a:cubicBezTo>
                    <a:pt x="988" y="218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2"/>
            <p:cNvSpPr/>
            <p:nvPr/>
          </p:nvSpPr>
          <p:spPr>
            <a:xfrm>
              <a:off x="1179093" y="4750475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18"/>
                    <a:pt x="0" y="495"/>
                  </a:cubicBezTo>
                  <a:cubicBezTo>
                    <a:pt x="0" y="765"/>
                    <a:pt x="222" y="989"/>
                    <a:pt x="494" y="989"/>
                  </a:cubicBezTo>
                  <a:cubicBezTo>
                    <a:pt x="770" y="989"/>
                    <a:pt x="988" y="765"/>
                    <a:pt x="988" y="495"/>
                  </a:cubicBezTo>
                  <a:cubicBezTo>
                    <a:pt x="988" y="218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2"/>
            <p:cNvSpPr/>
            <p:nvPr/>
          </p:nvSpPr>
          <p:spPr>
            <a:xfrm>
              <a:off x="1351190" y="4750475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18"/>
                    <a:pt x="0" y="495"/>
                  </a:cubicBezTo>
                  <a:cubicBezTo>
                    <a:pt x="0" y="765"/>
                    <a:pt x="222" y="989"/>
                    <a:pt x="494" y="989"/>
                  </a:cubicBezTo>
                  <a:cubicBezTo>
                    <a:pt x="769" y="989"/>
                    <a:pt x="988" y="765"/>
                    <a:pt x="988" y="495"/>
                  </a:cubicBezTo>
                  <a:cubicBezTo>
                    <a:pt x="988" y="218"/>
                    <a:pt x="769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2"/>
            <p:cNvSpPr/>
            <p:nvPr/>
          </p:nvSpPr>
          <p:spPr>
            <a:xfrm>
              <a:off x="1523288" y="4750475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18"/>
                    <a:pt x="0" y="495"/>
                  </a:cubicBezTo>
                  <a:cubicBezTo>
                    <a:pt x="0" y="765"/>
                    <a:pt x="222" y="989"/>
                    <a:pt x="494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2"/>
            <p:cNvSpPr/>
            <p:nvPr/>
          </p:nvSpPr>
          <p:spPr>
            <a:xfrm>
              <a:off x="1695346" y="4750475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18"/>
                    <a:pt x="1" y="495"/>
                  </a:cubicBezTo>
                  <a:cubicBezTo>
                    <a:pt x="1" y="765"/>
                    <a:pt x="223" y="989"/>
                    <a:pt x="495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2"/>
            <p:cNvSpPr/>
            <p:nvPr/>
          </p:nvSpPr>
          <p:spPr>
            <a:xfrm>
              <a:off x="1867444" y="4750475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18"/>
                    <a:pt x="1" y="495"/>
                  </a:cubicBezTo>
                  <a:cubicBezTo>
                    <a:pt x="1" y="765"/>
                    <a:pt x="223" y="989"/>
                    <a:pt x="494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2"/>
            <p:cNvSpPr/>
            <p:nvPr/>
          </p:nvSpPr>
          <p:spPr>
            <a:xfrm>
              <a:off x="2039541" y="4750475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2" y="1"/>
                    <a:pt x="1" y="218"/>
                    <a:pt x="1" y="495"/>
                  </a:cubicBezTo>
                  <a:cubicBezTo>
                    <a:pt x="1" y="765"/>
                    <a:pt x="222" y="989"/>
                    <a:pt x="494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2"/>
            <p:cNvSpPr/>
            <p:nvPr/>
          </p:nvSpPr>
          <p:spPr>
            <a:xfrm>
              <a:off x="2211638" y="4750475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18"/>
                    <a:pt x="0" y="495"/>
                  </a:cubicBezTo>
                  <a:cubicBezTo>
                    <a:pt x="0" y="765"/>
                    <a:pt x="222" y="989"/>
                    <a:pt x="494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2"/>
            <p:cNvSpPr/>
            <p:nvPr/>
          </p:nvSpPr>
          <p:spPr>
            <a:xfrm>
              <a:off x="2383736" y="4750475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17" y="1"/>
                    <a:pt x="0" y="218"/>
                    <a:pt x="0" y="495"/>
                  </a:cubicBezTo>
                  <a:cubicBezTo>
                    <a:pt x="0" y="765"/>
                    <a:pt x="217" y="989"/>
                    <a:pt x="494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" name="Google Shape;1006;p52"/>
          <p:cNvGrpSpPr/>
          <p:nvPr/>
        </p:nvGrpSpPr>
        <p:grpSpPr>
          <a:xfrm rot="9831382">
            <a:off x="4199610" y="471878"/>
            <a:ext cx="432906" cy="441359"/>
            <a:chOff x="4810900" y="3749900"/>
            <a:chExt cx="699000" cy="699100"/>
          </a:xfrm>
        </p:grpSpPr>
        <p:sp>
          <p:nvSpPr>
            <p:cNvPr id="1007" name="Google Shape;1007;p52"/>
            <p:cNvSpPr/>
            <p:nvPr/>
          </p:nvSpPr>
          <p:spPr>
            <a:xfrm>
              <a:off x="4867025" y="3760375"/>
              <a:ext cx="208125" cy="148925"/>
            </a:xfrm>
            <a:custGeom>
              <a:rect b="b" l="l" r="r" t="t"/>
              <a:pathLst>
                <a:path extrusionOk="0" h="5957" w="8325">
                  <a:moveTo>
                    <a:pt x="8325" y="0"/>
                  </a:moveTo>
                  <a:lnTo>
                    <a:pt x="8325" y="0"/>
                  </a:lnTo>
                  <a:cubicBezTo>
                    <a:pt x="8215" y="27"/>
                    <a:pt x="8107" y="57"/>
                    <a:pt x="8002" y="83"/>
                  </a:cubicBezTo>
                  <a:cubicBezTo>
                    <a:pt x="7886" y="116"/>
                    <a:pt x="7774" y="149"/>
                    <a:pt x="7659" y="185"/>
                  </a:cubicBezTo>
                  <a:lnTo>
                    <a:pt x="392" y="5386"/>
                  </a:lnTo>
                  <a:cubicBezTo>
                    <a:pt x="323" y="5481"/>
                    <a:pt x="254" y="5580"/>
                    <a:pt x="188" y="5679"/>
                  </a:cubicBezTo>
                  <a:cubicBezTo>
                    <a:pt x="122" y="5768"/>
                    <a:pt x="63" y="5864"/>
                    <a:pt x="0" y="5956"/>
                  </a:cubicBezTo>
                  <a:lnTo>
                    <a:pt x="8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2"/>
            <p:cNvSpPr/>
            <p:nvPr/>
          </p:nvSpPr>
          <p:spPr>
            <a:xfrm>
              <a:off x="4830850" y="3749900"/>
              <a:ext cx="325125" cy="232700"/>
            </a:xfrm>
            <a:custGeom>
              <a:rect b="b" l="l" r="r" t="t"/>
              <a:pathLst>
                <a:path extrusionOk="0" h="9308" w="13005">
                  <a:moveTo>
                    <a:pt x="13004" y="1"/>
                  </a:moveTo>
                  <a:cubicBezTo>
                    <a:pt x="12935" y="1"/>
                    <a:pt x="12866" y="4"/>
                    <a:pt x="12794" y="4"/>
                  </a:cubicBezTo>
                  <a:cubicBezTo>
                    <a:pt x="12724" y="8"/>
                    <a:pt x="12652" y="11"/>
                    <a:pt x="12583" y="11"/>
                  </a:cubicBezTo>
                  <a:lnTo>
                    <a:pt x="148" y="8909"/>
                  </a:lnTo>
                  <a:cubicBezTo>
                    <a:pt x="122" y="8975"/>
                    <a:pt x="96" y="9044"/>
                    <a:pt x="73" y="9110"/>
                  </a:cubicBezTo>
                  <a:cubicBezTo>
                    <a:pt x="46" y="9176"/>
                    <a:pt x="23" y="9242"/>
                    <a:pt x="1" y="9308"/>
                  </a:cubicBezTo>
                  <a:lnTo>
                    <a:pt x="13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2"/>
            <p:cNvSpPr/>
            <p:nvPr/>
          </p:nvSpPr>
          <p:spPr>
            <a:xfrm>
              <a:off x="4815675" y="3753050"/>
              <a:ext cx="400350" cy="287725"/>
            </a:xfrm>
            <a:custGeom>
              <a:rect b="b" l="l" r="r" t="t"/>
              <a:pathLst>
                <a:path extrusionOk="0" h="11509" w="16014">
                  <a:moveTo>
                    <a:pt x="15678" y="1"/>
                  </a:moveTo>
                  <a:lnTo>
                    <a:pt x="63" y="11176"/>
                  </a:lnTo>
                  <a:cubicBezTo>
                    <a:pt x="51" y="11232"/>
                    <a:pt x="40" y="11287"/>
                    <a:pt x="31" y="11343"/>
                  </a:cubicBezTo>
                  <a:cubicBezTo>
                    <a:pt x="21" y="11400"/>
                    <a:pt x="11" y="11453"/>
                    <a:pt x="1" y="11509"/>
                  </a:cubicBezTo>
                  <a:lnTo>
                    <a:pt x="16014" y="50"/>
                  </a:lnTo>
                  <a:cubicBezTo>
                    <a:pt x="15961" y="40"/>
                    <a:pt x="15905" y="33"/>
                    <a:pt x="15849" y="24"/>
                  </a:cubicBezTo>
                  <a:cubicBezTo>
                    <a:pt x="15793" y="17"/>
                    <a:pt x="15734" y="7"/>
                    <a:pt x="15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2"/>
            <p:cNvSpPr/>
            <p:nvPr/>
          </p:nvSpPr>
          <p:spPr>
            <a:xfrm>
              <a:off x="4810900" y="3763925"/>
              <a:ext cx="454975" cy="327675"/>
            </a:xfrm>
            <a:custGeom>
              <a:rect b="b" l="l" r="r" t="t"/>
              <a:pathLst>
                <a:path extrusionOk="0" h="13107" w="18199">
                  <a:moveTo>
                    <a:pt x="17912" y="1"/>
                  </a:moveTo>
                  <a:lnTo>
                    <a:pt x="11" y="12810"/>
                  </a:lnTo>
                  <a:cubicBezTo>
                    <a:pt x="8" y="12860"/>
                    <a:pt x="8" y="12909"/>
                    <a:pt x="4" y="12958"/>
                  </a:cubicBezTo>
                  <a:cubicBezTo>
                    <a:pt x="4" y="13008"/>
                    <a:pt x="0" y="13057"/>
                    <a:pt x="0" y="13106"/>
                  </a:cubicBezTo>
                  <a:lnTo>
                    <a:pt x="18199" y="86"/>
                  </a:lnTo>
                  <a:cubicBezTo>
                    <a:pt x="18149" y="73"/>
                    <a:pt x="18103" y="56"/>
                    <a:pt x="18057" y="43"/>
                  </a:cubicBezTo>
                  <a:cubicBezTo>
                    <a:pt x="18007" y="27"/>
                    <a:pt x="17962" y="13"/>
                    <a:pt x="17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2"/>
            <p:cNvSpPr/>
            <p:nvPr/>
          </p:nvSpPr>
          <p:spPr>
            <a:xfrm>
              <a:off x="4812225" y="3779975"/>
              <a:ext cx="496500" cy="357700"/>
            </a:xfrm>
            <a:custGeom>
              <a:rect b="b" l="l" r="r" t="t"/>
              <a:pathLst>
                <a:path extrusionOk="0" h="14308" w="19860">
                  <a:moveTo>
                    <a:pt x="19609" y="1"/>
                  </a:moveTo>
                  <a:lnTo>
                    <a:pt x="0" y="14034"/>
                  </a:lnTo>
                  <a:cubicBezTo>
                    <a:pt x="4" y="14079"/>
                    <a:pt x="7" y="14125"/>
                    <a:pt x="11" y="14169"/>
                  </a:cubicBezTo>
                  <a:cubicBezTo>
                    <a:pt x="17" y="14215"/>
                    <a:pt x="20" y="14261"/>
                    <a:pt x="27" y="14307"/>
                  </a:cubicBezTo>
                  <a:lnTo>
                    <a:pt x="19859" y="113"/>
                  </a:lnTo>
                  <a:cubicBezTo>
                    <a:pt x="19816" y="93"/>
                    <a:pt x="19777" y="77"/>
                    <a:pt x="19734" y="57"/>
                  </a:cubicBezTo>
                  <a:cubicBezTo>
                    <a:pt x="19695" y="37"/>
                    <a:pt x="19652" y="21"/>
                    <a:pt x="196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2"/>
            <p:cNvSpPr/>
            <p:nvPr/>
          </p:nvSpPr>
          <p:spPr>
            <a:xfrm>
              <a:off x="4818650" y="3800025"/>
              <a:ext cx="527625" cy="379825"/>
            </a:xfrm>
            <a:custGeom>
              <a:rect b="b" l="l" r="r" t="t"/>
              <a:pathLst>
                <a:path extrusionOk="0" h="15193" w="21105">
                  <a:moveTo>
                    <a:pt x="20884" y="0"/>
                  </a:moveTo>
                  <a:lnTo>
                    <a:pt x="1" y="14942"/>
                  </a:lnTo>
                  <a:cubicBezTo>
                    <a:pt x="11" y="14984"/>
                    <a:pt x="20" y="15024"/>
                    <a:pt x="31" y="15067"/>
                  </a:cubicBezTo>
                  <a:cubicBezTo>
                    <a:pt x="40" y="15110"/>
                    <a:pt x="46" y="15150"/>
                    <a:pt x="57" y="15192"/>
                  </a:cubicBezTo>
                  <a:lnTo>
                    <a:pt x="21105" y="131"/>
                  </a:lnTo>
                  <a:cubicBezTo>
                    <a:pt x="21069" y="112"/>
                    <a:pt x="21033" y="89"/>
                    <a:pt x="20996" y="66"/>
                  </a:cubicBezTo>
                  <a:cubicBezTo>
                    <a:pt x="20957" y="43"/>
                    <a:pt x="20920" y="20"/>
                    <a:pt x="208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2"/>
            <p:cNvSpPr/>
            <p:nvPr/>
          </p:nvSpPr>
          <p:spPr>
            <a:xfrm>
              <a:off x="4829675" y="3823150"/>
              <a:ext cx="549725" cy="395750"/>
            </a:xfrm>
            <a:custGeom>
              <a:rect b="b" l="l" r="r" t="t"/>
              <a:pathLst>
                <a:path extrusionOk="0" h="15830" w="21989">
                  <a:moveTo>
                    <a:pt x="21798" y="1"/>
                  </a:moveTo>
                  <a:lnTo>
                    <a:pt x="1" y="15598"/>
                  </a:lnTo>
                  <a:cubicBezTo>
                    <a:pt x="14" y="15635"/>
                    <a:pt x="28" y="15674"/>
                    <a:pt x="40" y="15714"/>
                  </a:cubicBezTo>
                  <a:cubicBezTo>
                    <a:pt x="54" y="15753"/>
                    <a:pt x="70" y="15790"/>
                    <a:pt x="84" y="15829"/>
                  </a:cubicBezTo>
                  <a:lnTo>
                    <a:pt x="21989" y="156"/>
                  </a:lnTo>
                  <a:cubicBezTo>
                    <a:pt x="21956" y="129"/>
                    <a:pt x="21926" y="103"/>
                    <a:pt x="21894" y="76"/>
                  </a:cubicBezTo>
                  <a:cubicBezTo>
                    <a:pt x="21860" y="54"/>
                    <a:pt x="21827" y="27"/>
                    <a:pt x="21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2"/>
            <p:cNvSpPr/>
            <p:nvPr/>
          </p:nvSpPr>
          <p:spPr>
            <a:xfrm>
              <a:off x="4844700" y="3849200"/>
              <a:ext cx="564050" cy="405950"/>
            </a:xfrm>
            <a:custGeom>
              <a:rect b="b" l="l" r="r" t="t"/>
              <a:pathLst>
                <a:path extrusionOk="0" h="16238" w="22562">
                  <a:moveTo>
                    <a:pt x="22390" y="0"/>
                  </a:moveTo>
                  <a:lnTo>
                    <a:pt x="0" y="16023"/>
                  </a:lnTo>
                  <a:cubicBezTo>
                    <a:pt x="17" y="16059"/>
                    <a:pt x="33" y="16096"/>
                    <a:pt x="52" y="16132"/>
                  </a:cubicBezTo>
                  <a:cubicBezTo>
                    <a:pt x="69" y="16168"/>
                    <a:pt x="86" y="16201"/>
                    <a:pt x="105" y="16237"/>
                  </a:cubicBezTo>
                  <a:lnTo>
                    <a:pt x="22561" y="169"/>
                  </a:lnTo>
                  <a:cubicBezTo>
                    <a:pt x="22531" y="142"/>
                    <a:pt x="22505" y="113"/>
                    <a:pt x="22475" y="86"/>
                  </a:cubicBezTo>
                  <a:lnTo>
                    <a:pt x="22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2"/>
            <p:cNvSpPr/>
            <p:nvPr/>
          </p:nvSpPr>
          <p:spPr>
            <a:xfrm>
              <a:off x="4863300" y="3877775"/>
              <a:ext cx="571150" cy="411050"/>
            </a:xfrm>
            <a:custGeom>
              <a:rect b="b" l="l" r="r" t="t"/>
              <a:pathLst>
                <a:path extrusionOk="0" h="16442" w="22846">
                  <a:moveTo>
                    <a:pt x="22697" y="1"/>
                  </a:moveTo>
                  <a:lnTo>
                    <a:pt x="0" y="16241"/>
                  </a:lnTo>
                  <a:cubicBezTo>
                    <a:pt x="20" y="16274"/>
                    <a:pt x="44" y="16311"/>
                    <a:pt x="64" y="16343"/>
                  </a:cubicBezTo>
                  <a:cubicBezTo>
                    <a:pt x="87" y="16376"/>
                    <a:pt x="106" y="16409"/>
                    <a:pt x="129" y="16442"/>
                  </a:cubicBezTo>
                  <a:lnTo>
                    <a:pt x="22846" y="185"/>
                  </a:lnTo>
                  <a:cubicBezTo>
                    <a:pt x="22823" y="156"/>
                    <a:pt x="22796" y="126"/>
                    <a:pt x="22773" y="93"/>
                  </a:cubicBezTo>
                  <a:cubicBezTo>
                    <a:pt x="22747" y="63"/>
                    <a:pt x="22720" y="34"/>
                    <a:pt x="22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2"/>
            <p:cNvSpPr/>
            <p:nvPr/>
          </p:nvSpPr>
          <p:spPr>
            <a:xfrm>
              <a:off x="4885475" y="3908925"/>
              <a:ext cx="571225" cy="411050"/>
            </a:xfrm>
            <a:custGeom>
              <a:rect b="b" l="l" r="r" t="t"/>
              <a:pathLst>
                <a:path extrusionOk="0" h="16442" w="22849">
                  <a:moveTo>
                    <a:pt x="22719" y="1"/>
                  </a:moveTo>
                  <a:lnTo>
                    <a:pt x="0" y="16257"/>
                  </a:lnTo>
                  <a:cubicBezTo>
                    <a:pt x="23" y="16291"/>
                    <a:pt x="50" y="16320"/>
                    <a:pt x="73" y="16350"/>
                  </a:cubicBezTo>
                  <a:cubicBezTo>
                    <a:pt x="99" y="16382"/>
                    <a:pt x="122" y="16412"/>
                    <a:pt x="149" y="16442"/>
                  </a:cubicBezTo>
                  <a:lnTo>
                    <a:pt x="22848" y="198"/>
                  </a:lnTo>
                  <a:cubicBezTo>
                    <a:pt x="22829" y="165"/>
                    <a:pt x="22806" y="133"/>
                    <a:pt x="22786" y="99"/>
                  </a:cubicBezTo>
                  <a:cubicBezTo>
                    <a:pt x="22762" y="66"/>
                    <a:pt x="22742" y="34"/>
                    <a:pt x="22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2"/>
            <p:cNvSpPr/>
            <p:nvPr/>
          </p:nvSpPr>
          <p:spPr>
            <a:xfrm>
              <a:off x="4911000" y="3942475"/>
              <a:ext cx="564475" cy="406275"/>
            </a:xfrm>
            <a:custGeom>
              <a:rect b="b" l="l" r="r" t="t"/>
              <a:pathLst>
                <a:path extrusionOk="0" h="16251" w="22579">
                  <a:moveTo>
                    <a:pt x="22473" y="0"/>
                  </a:moveTo>
                  <a:lnTo>
                    <a:pt x="1" y="16079"/>
                  </a:lnTo>
                  <a:cubicBezTo>
                    <a:pt x="30" y="16108"/>
                    <a:pt x="57" y="16138"/>
                    <a:pt x="86" y="16164"/>
                  </a:cubicBezTo>
                  <a:cubicBezTo>
                    <a:pt x="113" y="16194"/>
                    <a:pt x="143" y="16220"/>
                    <a:pt x="173" y="16250"/>
                  </a:cubicBezTo>
                  <a:lnTo>
                    <a:pt x="22579" y="218"/>
                  </a:lnTo>
                  <a:cubicBezTo>
                    <a:pt x="22562" y="181"/>
                    <a:pt x="22542" y="145"/>
                    <a:pt x="22526" y="108"/>
                  </a:cubicBezTo>
                  <a:cubicBezTo>
                    <a:pt x="22509" y="72"/>
                    <a:pt x="22489" y="36"/>
                    <a:pt x="2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2"/>
            <p:cNvSpPr/>
            <p:nvPr/>
          </p:nvSpPr>
          <p:spPr>
            <a:xfrm>
              <a:off x="4940175" y="3978625"/>
              <a:ext cx="550375" cy="396225"/>
            </a:xfrm>
            <a:custGeom>
              <a:rect b="b" l="l" r="r" t="t"/>
              <a:pathLst>
                <a:path extrusionOk="0" h="15849" w="22015">
                  <a:moveTo>
                    <a:pt x="21932" y="1"/>
                  </a:moveTo>
                  <a:lnTo>
                    <a:pt x="1" y="15694"/>
                  </a:lnTo>
                  <a:cubicBezTo>
                    <a:pt x="34" y="15720"/>
                    <a:pt x="66" y="15746"/>
                    <a:pt x="96" y="15773"/>
                  </a:cubicBezTo>
                  <a:cubicBezTo>
                    <a:pt x="129" y="15796"/>
                    <a:pt x="162" y="15822"/>
                    <a:pt x="195" y="15848"/>
                  </a:cubicBezTo>
                  <a:lnTo>
                    <a:pt x="22014" y="235"/>
                  </a:lnTo>
                  <a:cubicBezTo>
                    <a:pt x="22002" y="195"/>
                    <a:pt x="21988" y="156"/>
                    <a:pt x="21975" y="116"/>
                  </a:cubicBezTo>
                  <a:cubicBezTo>
                    <a:pt x="21962" y="80"/>
                    <a:pt x="21949" y="40"/>
                    <a:pt x="21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2"/>
            <p:cNvSpPr/>
            <p:nvPr/>
          </p:nvSpPr>
          <p:spPr>
            <a:xfrm>
              <a:off x="4973225" y="4017600"/>
              <a:ext cx="528525" cy="380575"/>
            </a:xfrm>
            <a:custGeom>
              <a:rect b="b" l="l" r="r" t="t"/>
              <a:pathLst>
                <a:path extrusionOk="0" h="15223" w="21141">
                  <a:moveTo>
                    <a:pt x="21085" y="1"/>
                  </a:moveTo>
                  <a:lnTo>
                    <a:pt x="0" y="15087"/>
                  </a:lnTo>
                  <a:cubicBezTo>
                    <a:pt x="37" y="15110"/>
                    <a:pt x="72" y="15133"/>
                    <a:pt x="109" y="15153"/>
                  </a:cubicBezTo>
                  <a:cubicBezTo>
                    <a:pt x="145" y="15176"/>
                    <a:pt x="181" y="15199"/>
                    <a:pt x="218" y="15223"/>
                  </a:cubicBezTo>
                  <a:lnTo>
                    <a:pt x="21141" y="250"/>
                  </a:lnTo>
                  <a:cubicBezTo>
                    <a:pt x="21131" y="208"/>
                    <a:pt x="21121" y="165"/>
                    <a:pt x="21111" y="126"/>
                  </a:cubicBezTo>
                  <a:cubicBezTo>
                    <a:pt x="21104" y="83"/>
                    <a:pt x="21095" y="43"/>
                    <a:pt x="21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2"/>
            <p:cNvSpPr/>
            <p:nvPr/>
          </p:nvSpPr>
          <p:spPr>
            <a:xfrm>
              <a:off x="5010600" y="4059700"/>
              <a:ext cx="497825" cy="358575"/>
            </a:xfrm>
            <a:custGeom>
              <a:rect b="b" l="l" r="r" t="t"/>
              <a:pathLst>
                <a:path extrusionOk="0" h="14343" w="19913">
                  <a:moveTo>
                    <a:pt x="19883" y="0"/>
                  </a:moveTo>
                  <a:lnTo>
                    <a:pt x="1" y="14227"/>
                  </a:lnTo>
                  <a:cubicBezTo>
                    <a:pt x="40" y="14247"/>
                    <a:pt x="84" y="14266"/>
                    <a:pt x="123" y="14286"/>
                  </a:cubicBezTo>
                  <a:cubicBezTo>
                    <a:pt x="166" y="14306"/>
                    <a:pt x="206" y="14323"/>
                    <a:pt x="248" y="14342"/>
                  </a:cubicBezTo>
                  <a:lnTo>
                    <a:pt x="19912" y="271"/>
                  </a:lnTo>
                  <a:cubicBezTo>
                    <a:pt x="19909" y="224"/>
                    <a:pt x="19903" y="182"/>
                    <a:pt x="19900" y="136"/>
                  </a:cubicBezTo>
                  <a:cubicBezTo>
                    <a:pt x="19893" y="89"/>
                    <a:pt x="19889" y="46"/>
                    <a:pt x="19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2"/>
            <p:cNvSpPr/>
            <p:nvPr/>
          </p:nvSpPr>
          <p:spPr>
            <a:xfrm>
              <a:off x="5053225" y="4105500"/>
              <a:ext cx="456675" cy="329000"/>
            </a:xfrm>
            <a:custGeom>
              <a:rect b="b" l="l" r="r" t="t"/>
              <a:pathLst>
                <a:path extrusionOk="0" h="13160" w="18267">
                  <a:moveTo>
                    <a:pt x="18267" y="1"/>
                  </a:moveTo>
                  <a:lnTo>
                    <a:pt x="0" y="13071"/>
                  </a:lnTo>
                  <a:cubicBezTo>
                    <a:pt x="46" y="13087"/>
                    <a:pt x="95" y="13104"/>
                    <a:pt x="142" y="13117"/>
                  </a:cubicBezTo>
                  <a:cubicBezTo>
                    <a:pt x="188" y="13130"/>
                    <a:pt x="238" y="13146"/>
                    <a:pt x="283" y="13160"/>
                  </a:cubicBezTo>
                  <a:lnTo>
                    <a:pt x="18257" y="298"/>
                  </a:lnTo>
                  <a:cubicBezTo>
                    <a:pt x="18260" y="248"/>
                    <a:pt x="18260" y="199"/>
                    <a:pt x="18264" y="149"/>
                  </a:cubicBezTo>
                  <a:cubicBezTo>
                    <a:pt x="18264" y="100"/>
                    <a:pt x="18267" y="50"/>
                    <a:pt x="18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2"/>
            <p:cNvSpPr/>
            <p:nvPr/>
          </p:nvSpPr>
          <p:spPr>
            <a:xfrm>
              <a:off x="5102725" y="4156175"/>
              <a:ext cx="402650" cy="289450"/>
            </a:xfrm>
            <a:custGeom>
              <a:rect b="b" l="l" r="r" t="t"/>
              <a:pathLst>
                <a:path extrusionOk="0" h="11578" w="16106">
                  <a:moveTo>
                    <a:pt x="16106" y="0"/>
                  </a:moveTo>
                  <a:lnTo>
                    <a:pt x="1" y="11525"/>
                  </a:lnTo>
                  <a:cubicBezTo>
                    <a:pt x="57" y="11534"/>
                    <a:pt x="109" y="11542"/>
                    <a:pt x="165" y="11551"/>
                  </a:cubicBezTo>
                  <a:cubicBezTo>
                    <a:pt x="221" y="11561"/>
                    <a:pt x="278" y="11568"/>
                    <a:pt x="334" y="11578"/>
                  </a:cubicBezTo>
                  <a:lnTo>
                    <a:pt x="16046" y="333"/>
                  </a:lnTo>
                  <a:cubicBezTo>
                    <a:pt x="16057" y="277"/>
                    <a:pt x="16066" y="221"/>
                    <a:pt x="16076" y="165"/>
                  </a:cubicBezTo>
                  <a:cubicBezTo>
                    <a:pt x="16086" y="110"/>
                    <a:pt x="16096" y="57"/>
                    <a:pt x="161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2"/>
            <p:cNvSpPr/>
            <p:nvPr/>
          </p:nvSpPr>
          <p:spPr>
            <a:xfrm>
              <a:off x="5162375" y="4214000"/>
              <a:ext cx="328350" cy="235000"/>
            </a:xfrm>
            <a:custGeom>
              <a:rect b="b" l="l" r="r" t="t"/>
              <a:pathLst>
                <a:path extrusionOk="0" h="9400" w="13134">
                  <a:moveTo>
                    <a:pt x="13133" y="1"/>
                  </a:moveTo>
                  <a:lnTo>
                    <a:pt x="0" y="9399"/>
                  </a:lnTo>
                  <a:lnTo>
                    <a:pt x="205" y="9399"/>
                  </a:lnTo>
                  <a:cubicBezTo>
                    <a:pt x="277" y="9396"/>
                    <a:pt x="347" y="9396"/>
                    <a:pt x="419" y="9393"/>
                  </a:cubicBezTo>
                  <a:lnTo>
                    <a:pt x="12991" y="396"/>
                  </a:lnTo>
                  <a:cubicBezTo>
                    <a:pt x="13018" y="331"/>
                    <a:pt x="13041" y="264"/>
                    <a:pt x="13064" y="199"/>
                  </a:cubicBezTo>
                  <a:cubicBezTo>
                    <a:pt x="13087" y="133"/>
                    <a:pt x="13110" y="66"/>
                    <a:pt x="131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2"/>
            <p:cNvSpPr/>
            <p:nvPr/>
          </p:nvSpPr>
          <p:spPr>
            <a:xfrm>
              <a:off x="5241950" y="4286425"/>
              <a:ext cx="213825" cy="153025"/>
            </a:xfrm>
            <a:custGeom>
              <a:rect b="b" l="l" r="r" t="t"/>
              <a:pathLst>
                <a:path extrusionOk="0" h="6121" w="8553">
                  <a:moveTo>
                    <a:pt x="8553" y="1"/>
                  </a:moveTo>
                  <a:lnTo>
                    <a:pt x="1" y="6120"/>
                  </a:lnTo>
                  <a:cubicBezTo>
                    <a:pt x="107" y="6097"/>
                    <a:pt x="209" y="6071"/>
                    <a:pt x="314" y="6041"/>
                  </a:cubicBezTo>
                  <a:cubicBezTo>
                    <a:pt x="426" y="6012"/>
                    <a:pt x="535" y="5982"/>
                    <a:pt x="647" y="5949"/>
                  </a:cubicBezTo>
                  <a:lnTo>
                    <a:pt x="8180" y="558"/>
                  </a:lnTo>
                  <a:cubicBezTo>
                    <a:pt x="8246" y="465"/>
                    <a:pt x="8312" y="370"/>
                    <a:pt x="8375" y="274"/>
                  </a:cubicBezTo>
                  <a:cubicBezTo>
                    <a:pt x="8434" y="185"/>
                    <a:pt x="8494" y="93"/>
                    <a:pt x="85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" name="Google Shape;1025;p52"/>
          <p:cNvGrpSpPr/>
          <p:nvPr/>
        </p:nvGrpSpPr>
        <p:grpSpPr>
          <a:xfrm>
            <a:off x="2528261" y="3853806"/>
            <a:ext cx="600470" cy="123922"/>
            <a:chOff x="2584706" y="3853806"/>
            <a:chExt cx="600470" cy="123922"/>
          </a:xfrm>
        </p:grpSpPr>
        <p:sp>
          <p:nvSpPr>
            <p:cNvPr id="1026" name="Google Shape;1026;p52"/>
            <p:cNvSpPr/>
            <p:nvPr/>
          </p:nvSpPr>
          <p:spPr>
            <a:xfrm>
              <a:off x="2584706" y="3853806"/>
              <a:ext cx="600470" cy="30206"/>
            </a:xfrm>
            <a:custGeom>
              <a:rect b="b" l="l" r="r" t="t"/>
              <a:pathLst>
                <a:path extrusionOk="0" h="780" w="15506">
                  <a:moveTo>
                    <a:pt x="0" y="0"/>
                  </a:moveTo>
                  <a:lnTo>
                    <a:pt x="0" y="300"/>
                  </a:lnTo>
                  <a:cubicBezTo>
                    <a:pt x="523" y="300"/>
                    <a:pt x="780" y="411"/>
                    <a:pt x="1046" y="527"/>
                  </a:cubicBezTo>
                  <a:cubicBezTo>
                    <a:pt x="1332" y="653"/>
                    <a:pt x="1633" y="780"/>
                    <a:pt x="2214" y="780"/>
                  </a:cubicBezTo>
                  <a:cubicBezTo>
                    <a:pt x="2799" y="780"/>
                    <a:pt x="3099" y="653"/>
                    <a:pt x="3385" y="527"/>
                  </a:cubicBezTo>
                  <a:cubicBezTo>
                    <a:pt x="3651" y="411"/>
                    <a:pt x="3908" y="300"/>
                    <a:pt x="4430" y="300"/>
                  </a:cubicBezTo>
                  <a:cubicBezTo>
                    <a:pt x="4953" y="300"/>
                    <a:pt x="5210" y="411"/>
                    <a:pt x="5476" y="527"/>
                  </a:cubicBezTo>
                  <a:cubicBezTo>
                    <a:pt x="5762" y="653"/>
                    <a:pt x="6061" y="780"/>
                    <a:pt x="6642" y="780"/>
                  </a:cubicBezTo>
                  <a:cubicBezTo>
                    <a:pt x="7228" y="780"/>
                    <a:pt x="7523" y="653"/>
                    <a:pt x="7813" y="527"/>
                  </a:cubicBezTo>
                  <a:cubicBezTo>
                    <a:pt x="8081" y="411"/>
                    <a:pt x="8336" y="300"/>
                    <a:pt x="8859" y="300"/>
                  </a:cubicBezTo>
                  <a:cubicBezTo>
                    <a:pt x="9382" y="300"/>
                    <a:pt x="9639" y="411"/>
                    <a:pt x="9905" y="527"/>
                  </a:cubicBezTo>
                  <a:cubicBezTo>
                    <a:pt x="10190" y="653"/>
                    <a:pt x="10491" y="780"/>
                    <a:pt x="11072" y="780"/>
                  </a:cubicBezTo>
                  <a:cubicBezTo>
                    <a:pt x="11658" y="780"/>
                    <a:pt x="11958" y="653"/>
                    <a:pt x="12243" y="527"/>
                  </a:cubicBezTo>
                  <a:cubicBezTo>
                    <a:pt x="12509" y="411"/>
                    <a:pt x="12766" y="300"/>
                    <a:pt x="13289" y="300"/>
                  </a:cubicBezTo>
                  <a:cubicBezTo>
                    <a:pt x="13812" y="300"/>
                    <a:pt x="14068" y="411"/>
                    <a:pt x="14339" y="527"/>
                  </a:cubicBezTo>
                  <a:cubicBezTo>
                    <a:pt x="14625" y="653"/>
                    <a:pt x="14920" y="780"/>
                    <a:pt x="15506" y="780"/>
                  </a:cubicBezTo>
                  <a:lnTo>
                    <a:pt x="15506" y="479"/>
                  </a:lnTo>
                  <a:cubicBezTo>
                    <a:pt x="14983" y="479"/>
                    <a:pt x="14726" y="367"/>
                    <a:pt x="14455" y="251"/>
                  </a:cubicBezTo>
                  <a:cubicBezTo>
                    <a:pt x="14170" y="125"/>
                    <a:pt x="13874" y="0"/>
                    <a:pt x="13289" y="0"/>
                  </a:cubicBezTo>
                  <a:cubicBezTo>
                    <a:pt x="12703" y="0"/>
                    <a:pt x="12408" y="125"/>
                    <a:pt x="12122" y="251"/>
                  </a:cubicBezTo>
                  <a:cubicBezTo>
                    <a:pt x="11851" y="367"/>
                    <a:pt x="11595" y="479"/>
                    <a:pt x="11072" y="479"/>
                  </a:cubicBezTo>
                  <a:cubicBezTo>
                    <a:pt x="10554" y="479"/>
                    <a:pt x="10297" y="367"/>
                    <a:pt x="10027" y="251"/>
                  </a:cubicBezTo>
                  <a:cubicBezTo>
                    <a:pt x="9741" y="125"/>
                    <a:pt x="9446" y="0"/>
                    <a:pt x="8859" y="0"/>
                  </a:cubicBezTo>
                  <a:cubicBezTo>
                    <a:pt x="8273" y="0"/>
                    <a:pt x="7978" y="125"/>
                    <a:pt x="7693" y="251"/>
                  </a:cubicBezTo>
                  <a:cubicBezTo>
                    <a:pt x="7422" y="367"/>
                    <a:pt x="7165" y="479"/>
                    <a:pt x="6642" y="479"/>
                  </a:cubicBezTo>
                  <a:cubicBezTo>
                    <a:pt x="6124" y="479"/>
                    <a:pt x="5867" y="367"/>
                    <a:pt x="5597" y="251"/>
                  </a:cubicBezTo>
                  <a:cubicBezTo>
                    <a:pt x="5311" y="125"/>
                    <a:pt x="5016" y="0"/>
                    <a:pt x="4430" y="0"/>
                  </a:cubicBezTo>
                  <a:cubicBezTo>
                    <a:pt x="3845" y="0"/>
                    <a:pt x="3550" y="125"/>
                    <a:pt x="3264" y="251"/>
                  </a:cubicBezTo>
                  <a:cubicBezTo>
                    <a:pt x="2992" y="367"/>
                    <a:pt x="2736" y="479"/>
                    <a:pt x="2214" y="479"/>
                  </a:cubicBezTo>
                  <a:cubicBezTo>
                    <a:pt x="1695" y="479"/>
                    <a:pt x="1439" y="367"/>
                    <a:pt x="1168" y="251"/>
                  </a:cubicBezTo>
                  <a:cubicBezTo>
                    <a:pt x="882" y="125"/>
                    <a:pt x="587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2"/>
            <p:cNvSpPr/>
            <p:nvPr/>
          </p:nvSpPr>
          <p:spPr>
            <a:xfrm>
              <a:off x="2584706" y="3947329"/>
              <a:ext cx="600470" cy="30399"/>
            </a:xfrm>
            <a:custGeom>
              <a:rect b="b" l="l" r="r" t="t"/>
              <a:pathLst>
                <a:path extrusionOk="0" h="785" w="15506">
                  <a:moveTo>
                    <a:pt x="0" y="0"/>
                  </a:moveTo>
                  <a:lnTo>
                    <a:pt x="0" y="300"/>
                  </a:lnTo>
                  <a:cubicBezTo>
                    <a:pt x="523" y="300"/>
                    <a:pt x="780" y="412"/>
                    <a:pt x="1046" y="528"/>
                  </a:cubicBezTo>
                  <a:cubicBezTo>
                    <a:pt x="1332" y="653"/>
                    <a:pt x="1633" y="785"/>
                    <a:pt x="2214" y="785"/>
                  </a:cubicBezTo>
                  <a:cubicBezTo>
                    <a:pt x="2799" y="785"/>
                    <a:pt x="3099" y="653"/>
                    <a:pt x="3385" y="528"/>
                  </a:cubicBezTo>
                  <a:cubicBezTo>
                    <a:pt x="3651" y="412"/>
                    <a:pt x="3908" y="300"/>
                    <a:pt x="4430" y="300"/>
                  </a:cubicBezTo>
                  <a:cubicBezTo>
                    <a:pt x="4953" y="300"/>
                    <a:pt x="5210" y="412"/>
                    <a:pt x="5476" y="528"/>
                  </a:cubicBezTo>
                  <a:cubicBezTo>
                    <a:pt x="5762" y="653"/>
                    <a:pt x="6061" y="785"/>
                    <a:pt x="6642" y="785"/>
                  </a:cubicBezTo>
                  <a:cubicBezTo>
                    <a:pt x="7228" y="785"/>
                    <a:pt x="7523" y="653"/>
                    <a:pt x="7813" y="528"/>
                  </a:cubicBezTo>
                  <a:cubicBezTo>
                    <a:pt x="8081" y="412"/>
                    <a:pt x="8336" y="300"/>
                    <a:pt x="8859" y="300"/>
                  </a:cubicBezTo>
                  <a:cubicBezTo>
                    <a:pt x="9382" y="300"/>
                    <a:pt x="9639" y="412"/>
                    <a:pt x="9905" y="528"/>
                  </a:cubicBezTo>
                  <a:cubicBezTo>
                    <a:pt x="10190" y="653"/>
                    <a:pt x="10491" y="785"/>
                    <a:pt x="11072" y="785"/>
                  </a:cubicBezTo>
                  <a:cubicBezTo>
                    <a:pt x="11658" y="785"/>
                    <a:pt x="11958" y="653"/>
                    <a:pt x="12243" y="528"/>
                  </a:cubicBezTo>
                  <a:cubicBezTo>
                    <a:pt x="12509" y="412"/>
                    <a:pt x="12766" y="300"/>
                    <a:pt x="13289" y="300"/>
                  </a:cubicBezTo>
                  <a:cubicBezTo>
                    <a:pt x="13812" y="300"/>
                    <a:pt x="14068" y="412"/>
                    <a:pt x="14339" y="528"/>
                  </a:cubicBezTo>
                  <a:cubicBezTo>
                    <a:pt x="14625" y="653"/>
                    <a:pt x="14920" y="785"/>
                    <a:pt x="15506" y="785"/>
                  </a:cubicBezTo>
                  <a:lnTo>
                    <a:pt x="15506" y="485"/>
                  </a:lnTo>
                  <a:cubicBezTo>
                    <a:pt x="14983" y="485"/>
                    <a:pt x="14726" y="373"/>
                    <a:pt x="14455" y="252"/>
                  </a:cubicBezTo>
                  <a:cubicBezTo>
                    <a:pt x="14170" y="130"/>
                    <a:pt x="13874" y="0"/>
                    <a:pt x="13289" y="0"/>
                  </a:cubicBezTo>
                  <a:cubicBezTo>
                    <a:pt x="12703" y="0"/>
                    <a:pt x="12408" y="130"/>
                    <a:pt x="12122" y="252"/>
                  </a:cubicBezTo>
                  <a:cubicBezTo>
                    <a:pt x="11851" y="373"/>
                    <a:pt x="11595" y="485"/>
                    <a:pt x="11072" y="485"/>
                  </a:cubicBezTo>
                  <a:cubicBezTo>
                    <a:pt x="10554" y="485"/>
                    <a:pt x="10297" y="373"/>
                    <a:pt x="10027" y="252"/>
                  </a:cubicBezTo>
                  <a:cubicBezTo>
                    <a:pt x="9741" y="130"/>
                    <a:pt x="9446" y="0"/>
                    <a:pt x="8859" y="0"/>
                  </a:cubicBezTo>
                  <a:cubicBezTo>
                    <a:pt x="8273" y="0"/>
                    <a:pt x="7978" y="130"/>
                    <a:pt x="7693" y="252"/>
                  </a:cubicBezTo>
                  <a:cubicBezTo>
                    <a:pt x="7422" y="373"/>
                    <a:pt x="7165" y="485"/>
                    <a:pt x="6642" y="485"/>
                  </a:cubicBezTo>
                  <a:cubicBezTo>
                    <a:pt x="6124" y="485"/>
                    <a:pt x="5867" y="373"/>
                    <a:pt x="5597" y="252"/>
                  </a:cubicBezTo>
                  <a:cubicBezTo>
                    <a:pt x="5311" y="130"/>
                    <a:pt x="5016" y="0"/>
                    <a:pt x="4430" y="0"/>
                  </a:cubicBezTo>
                  <a:cubicBezTo>
                    <a:pt x="3845" y="0"/>
                    <a:pt x="3550" y="130"/>
                    <a:pt x="3264" y="252"/>
                  </a:cubicBezTo>
                  <a:cubicBezTo>
                    <a:pt x="2992" y="373"/>
                    <a:pt x="2736" y="485"/>
                    <a:pt x="2214" y="485"/>
                  </a:cubicBezTo>
                  <a:cubicBezTo>
                    <a:pt x="1695" y="485"/>
                    <a:pt x="1439" y="373"/>
                    <a:pt x="1168" y="252"/>
                  </a:cubicBezTo>
                  <a:cubicBezTo>
                    <a:pt x="882" y="130"/>
                    <a:pt x="587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" name="Google Shape;1028;p52"/>
          <p:cNvSpPr/>
          <p:nvPr/>
        </p:nvSpPr>
        <p:spPr>
          <a:xfrm>
            <a:off x="2298622" y="726406"/>
            <a:ext cx="4454459" cy="2757840"/>
          </a:xfrm>
          <a:custGeom>
            <a:rect b="b" l="l" r="r" t="t"/>
            <a:pathLst>
              <a:path extrusionOk="0" h="71216" w="115028">
                <a:moveTo>
                  <a:pt x="60590" y="0"/>
                </a:moveTo>
                <a:cubicBezTo>
                  <a:pt x="31853" y="0"/>
                  <a:pt x="16324" y="23751"/>
                  <a:pt x="16324" y="23751"/>
                </a:cubicBezTo>
                <a:cubicBezTo>
                  <a:pt x="16324" y="23751"/>
                  <a:pt x="1" y="48071"/>
                  <a:pt x="18846" y="66616"/>
                </a:cubicBezTo>
                <a:cubicBezTo>
                  <a:pt x="22010" y="69729"/>
                  <a:pt x="26998" y="71215"/>
                  <a:pt x="32805" y="71215"/>
                </a:cubicBezTo>
                <a:cubicBezTo>
                  <a:pt x="41206" y="71215"/>
                  <a:pt x="51321" y="68104"/>
                  <a:pt x="60114" y="62303"/>
                </a:cubicBezTo>
                <a:cubicBezTo>
                  <a:pt x="62430" y="60775"/>
                  <a:pt x="64815" y="60163"/>
                  <a:pt x="67237" y="60163"/>
                </a:cubicBezTo>
                <a:cubicBezTo>
                  <a:pt x="76937" y="60163"/>
                  <a:pt x="87211" y="69972"/>
                  <a:pt x="95871" y="69972"/>
                </a:cubicBezTo>
                <a:cubicBezTo>
                  <a:pt x="99158" y="69972"/>
                  <a:pt x="102213" y="68559"/>
                  <a:pt x="104915" y="64660"/>
                </a:cubicBezTo>
                <a:cubicBezTo>
                  <a:pt x="115028" y="50070"/>
                  <a:pt x="102021" y="3948"/>
                  <a:pt x="66019" y="279"/>
                </a:cubicBezTo>
                <a:cubicBezTo>
                  <a:pt x="64160" y="89"/>
                  <a:pt x="62350" y="0"/>
                  <a:pt x="60590" y="0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85725" rotWithShape="0" algn="bl" dir="5400000" dist="19050">
              <a:srgbClr val="000000">
                <a:alpha val="4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52"/>
          <p:cNvSpPr/>
          <p:nvPr/>
        </p:nvSpPr>
        <p:spPr>
          <a:xfrm flipH="1" rot="10800000">
            <a:off x="2330700" y="2653051"/>
            <a:ext cx="4369700" cy="1400800"/>
          </a:xfrm>
          <a:prstGeom prst="flowChartManualInput">
            <a:avLst/>
          </a:prstGeom>
          <a:solidFill>
            <a:srgbClr val="202020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0" name="Google Shape;1030;p52"/>
          <p:cNvGrpSpPr/>
          <p:nvPr/>
        </p:nvGrpSpPr>
        <p:grpSpPr>
          <a:xfrm>
            <a:off x="7166604" y="285591"/>
            <a:ext cx="1587098" cy="38299"/>
            <a:chOff x="834898" y="4444541"/>
            <a:chExt cx="1587098" cy="38299"/>
          </a:xfrm>
        </p:grpSpPr>
        <p:sp>
          <p:nvSpPr>
            <p:cNvPr id="1031" name="Google Shape;1031;p52"/>
            <p:cNvSpPr/>
            <p:nvPr/>
          </p:nvSpPr>
          <p:spPr>
            <a:xfrm>
              <a:off x="834898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2"/>
            <p:cNvSpPr/>
            <p:nvPr/>
          </p:nvSpPr>
          <p:spPr>
            <a:xfrm>
              <a:off x="1006996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2"/>
            <p:cNvSpPr/>
            <p:nvPr/>
          </p:nvSpPr>
          <p:spPr>
            <a:xfrm>
              <a:off x="1179093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2"/>
            <p:cNvSpPr/>
            <p:nvPr/>
          </p:nvSpPr>
          <p:spPr>
            <a:xfrm>
              <a:off x="1351190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9" y="988"/>
                    <a:pt x="988" y="765"/>
                    <a:pt x="988" y="495"/>
                  </a:cubicBezTo>
                  <a:cubicBezTo>
                    <a:pt x="988" y="223"/>
                    <a:pt x="769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2"/>
            <p:cNvSpPr/>
            <p:nvPr/>
          </p:nvSpPr>
          <p:spPr>
            <a:xfrm>
              <a:off x="1523288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2"/>
            <p:cNvSpPr/>
            <p:nvPr/>
          </p:nvSpPr>
          <p:spPr>
            <a:xfrm>
              <a:off x="1695346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2"/>
            <p:cNvSpPr/>
            <p:nvPr/>
          </p:nvSpPr>
          <p:spPr>
            <a:xfrm>
              <a:off x="1867444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2"/>
            <p:cNvSpPr/>
            <p:nvPr/>
          </p:nvSpPr>
          <p:spPr>
            <a:xfrm>
              <a:off x="2039541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2" y="1"/>
                    <a:pt x="1" y="223"/>
                    <a:pt x="1" y="495"/>
                  </a:cubicBezTo>
                  <a:cubicBezTo>
                    <a:pt x="1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2"/>
            <p:cNvSpPr/>
            <p:nvPr/>
          </p:nvSpPr>
          <p:spPr>
            <a:xfrm>
              <a:off x="2211638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2"/>
            <p:cNvSpPr/>
            <p:nvPr/>
          </p:nvSpPr>
          <p:spPr>
            <a:xfrm>
              <a:off x="2383736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17" y="1"/>
                    <a:pt x="0" y="223"/>
                    <a:pt x="0" y="495"/>
                  </a:cubicBezTo>
                  <a:cubicBezTo>
                    <a:pt x="0" y="765"/>
                    <a:pt x="217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1" name="Google Shape;1041;p52"/>
          <p:cNvSpPr txBox="1"/>
          <p:nvPr>
            <p:ph type="title"/>
          </p:nvPr>
        </p:nvSpPr>
        <p:spPr>
          <a:xfrm>
            <a:off x="1834300" y="1629523"/>
            <a:ext cx="5362500" cy="951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1042" name="Google Shape;1042;p52"/>
          <p:cNvGrpSpPr/>
          <p:nvPr/>
        </p:nvGrpSpPr>
        <p:grpSpPr>
          <a:xfrm>
            <a:off x="1129125" y="2465503"/>
            <a:ext cx="452722" cy="447909"/>
            <a:chOff x="3732525" y="3850525"/>
            <a:chExt cx="420550" cy="476550"/>
          </a:xfrm>
        </p:grpSpPr>
        <p:sp>
          <p:nvSpPr>
            <p:cNvPr id="1043" name="Google Shape;1043;p52"/>
            <p:cNvSpPr/>
            <p:nvPr/>
          </p:nvSpPr>
          <p:spPr>
            <a:xfrm>
              <a:off x="3847550" y="3965375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4" y="0"/>
                  </a:moveTo>
                  <a:cubicBezTo>
                    <a:pt x="283" y="0"/>
                    <a:pt x="201" y="34"/>
                    <a:pt x="135" y="102"/>
                  </a:cubicBezTo>
                  <a:cubicBezTo>
                    <a:pt x="1" y="234"/>
                    <a:pt x="1" y="429"/>
                    <a:pt x="132" y="564"/>
                  </a:cubicBezTo>
                  <a:cubicBezTo>
                    <a:pt x="200" y="629"/>
                    <a:pt x="282" y="662"/>
                    <a:pt x="364" y="662"/>
                  </a:cubicBezTo>
                  <a:cubicBezTo>
                    <a:pt x="446" y="662"/>
                    <a:pt x="528" y="629"/>
                    <a:pt x="594" y="564"/>
                  </a:cubicBezTo>
                  <a:cubicBezTo>
                    <a:pt x="728" y="429"/>
                    <a:pt x="728" y="237"/>
                    <a:pt x="594" y="102"/>
                  </a:cubicBezTo>
                  <a:cubicBezTo>
                    <a:pt x="528" y="34"/>
                    <a:pt x="446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2"/>
            <p:cNvSpPr/>
            <p:nvPr/>
          </p:nvSpPr>
          <p:spPr>
            <a:xfrm>
              <a:off x="3904975" y="3907950"/>
              <a:ext cx="18325" cy="16525"/>
            </a:xfrm>
            <a:custGeom>
              <a:rect b="b" l="l" r="r" t="t"/>
              <a:pathLst>
                <a:path extrusionOk="0" h="661" w="733">
                  <a:moveTo>
                    <a:pt x="364" y="0"/>
                  </a:moveTo>
                  <a:cubicBezTo>
                    <a:pt x="285" y="0"/>
                    <a:pt x="206" y="32"/>
                    <a:pt x="142" y="96"/>
                  </a:cubicBezTo>
                  <a:cubicBezTo>
                    <a:pt x="4" y="227"/>
                    <a:pt x="1" y="422"/>
                    <a:pt x="129" y="557"/>
                  </a:cubicBezTo>
                  <a:cubicBezTo>
                    <a:pt x="196" y="626"/>
                    <a:pt x="281" y="661"/>
                    <a:pt x="365" y="661"/>
                  </a:cubicBezTo>
                  <a:cubicBezTo>
                    <a:pt x="445" y="661"/>
                    <a:pt x="525" y="630"/>
                    <a:pt x="591" y="567"/>
                  </a:cubicBezTo>
                  <a:cubicBezTo>
                    <a:pt x="725" y="435"/>
                    <a:pt x="732" y="240"/>
                    <a:pt x="600" y="105"/>
                  </a:cubicBezTo>
                  <a:cubicBezTo>
                    <a:pt x="532" y="36"/>
                    <a:pt x="448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2"/>
            <p:cNvSpPr/>
            <p:nvPr/>
          </p:nvSpPr>
          <p:spPr>
            <a:xfrm>
              <a:off x="3962400" y="3850525"/>
              <a:ext cx="18300" cy="16525"/>
            </a:xfrm>
            <a:custGeom>
              <a:rect b="b" l="l" r="r" t="t"/>
              <a:pathLst>
                <a:path extrusionOk="0" h="661" w="732">
                  <a:moveTo>
                    <a:pt x="367" y="0"/>
                  </a:moveTo>
                  <a:cubicBezTo>
                    <a:pt x="287" y="0"/>
                    <a:pt x="206" y="33"/>
                    <a:pt x="139" y="99"/>
                  </a:cubicBezTo>
                  <a:cubicBezTo>
                    <a:pt x="4" y="230"/>
                    <a:pt x="0" y="425"/>
                    <a:pt x="132" y="557"/>
                  </a:cubicBezTo>
                  <a:cubicBezTo>
                    <a:pt x="199" y="626"/>
                    <a:pt x="283" y="660"/>
                    <a:pt x="367" y="660"/>
                  </a:cubicBezTo>
                  <a:cubicBezTo>
                    <a:pt x="448" y="660"/>
                    <a:pt x="529" y="628"/>
                    <a:pt x="594" y="563"/>
                  </a:cubicBezTo>
                  <a:cubicBezTo>
                    <a:pt x="729" y="432"/>
                    <a:pt x="732" y="237"/>
                    <a:pt x="597" y="102"/>
                  </a:cubicBezTo>
                  <a:cubicBezTo>
                    <a:pt x="530" y="34"/>
                    <a:pt x="449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2"/>
            <p:cNvSpPr/>
            <p:nvPr/>
          </p:nvSpPr>
          <p:spPr>
            <a:xfrm>
              <a:off x="3732625" y="3965400"/>
              <a:ext cx="18300" cy="16575"/>
            </a:xfrm>
            <a:custGeom>
              <a:rect b="b" l="l" r="r" t="t"/>
              <a:pathLst>
                <a:path extrusionOk="0" h="663" w="732">
                  <a:moveTo>
                    <a:pt x="366" y="1"/>
                  </a:moveTo>
                  <a:cubicBezTo>
                    <a:pt x="285" y="1"/>
                    <a:pt x="205" y="33"/>
                    <a:pt x="138" y="98"/>
                  </a:cubicBezTo>
                  <a:cubicBezTo>
                    <a:pt x="3" y="230"/>
                    <a:pt x="0" y="420"/>
                    <a:pt x="132" y="556"/>
                  </a:cubicBezTo>
                  <a:cubicBezTo>
                    <a:pt x="199" y="627"/>
                    <a:pt x="283" y="662"/>
                    <a:pt x="367" y="662"/>
                  </a:cubicBezTo>
                  <a:cubicBezTo>
                    <a:pt x="447" y="662"/>
                    <a:pt x="527" y="630"/>
                    <a:pt x="593" y="566"/>
                  </a:cubicBezTo>
                  <a:cubicBezTo>
                    <a:pt x="728" y="434"/>
                    <a:pt x="732" y="239"/>
                    <a:pt x="600" y="104"/>
                  </a:cubicBezTo>
                  <a:cubicBezTo>
                    <a:pt x="533" y="36"/>
                    <a:pt x="449" y="1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2"/>
            <p:cNvSpPr/>
            <p:nvPr/>
          </p:nvSpPr>
          <p:spPr>
            <a:xfrm>
              <a:off x="3790125" y="39079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5" y="0"/>
                  </a:moveTo>
                  <a:cubicBezTo>
                    <a:pt x="284" y="0"/>
                    <a:pt x="202" y="33"/>
                    <a:pt x="135" y="99"/>
                  </a:cubicBezTo>
                  <a:cubicBezTo>
                    <a:pt x="0" y="231"/>
                    <a:pt x="0" y="425"/>
                    <a:pt x="132" y="560"/>
                  </a:cubicBezTo>
                  <a:cubicBezTo>
                    <a:pt x="199" y="628"/>
                    <a:pt x="281" y="662"/>
                    <a:pt x="363" y="662"/>
                  </a:cubicBezTo>
                  <a:cubicBezTo>
                    <a:pt x="445" y="662"/>
                    <a:pt x="526" y="629"/>
                    <a:pt x="593" y="563"/>
                  </a:cubicBezTo>
                  <a:cubicBezTo>
                    <a:pt x="725" y="432"/>
                    <a:pt x="728" y="237"/>
                    <a:pt x="597" y="102"/>
                  </a:cubicBezTo>
                  <a:cubicBezTo>
                    <a:pt x="529" y="34"/>
                    <a:pt x="447" y="0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2"/>
            <p:cNvSpPr/>
            <p:nvPr/>
          </p:nvSpPr>
          <p:spPr>
            <a:xfrm>
              <a:off x="3847550" y="3850525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4" y="0"/>
                  </a:moveTo>
                  <a:cubicBezTo>
                    <a:pt x="282" y="0"/>
                    <a:pt x="200" y="34"/>
                    <a:pt x="132" y="102"/>
                  </a:cubicBezTo>
                  <a:cubicBezTo>
                    <a:pt x="1" y="234"/>
                    <a:pt x="1" y="428"/>
                    <a:pt x="135" y="560"/>
                  </a:cubicBezTo>
                  <a:cubicBezTo>
                    <a:pt x="201" y="628"/>
                    <a:pt x="283" y="662"/>
                    <a:pt x="365" y="662"/>
                  </a:cubicBezTo>
                  <a:cubicBezTo>
                    <a:pt x="447" y="662"/>
                    <a:pt x="529" y="628"/>
                    <a:pt x="597" y="560"/>
                  </a:cubicBezTo>
                  <a:cubicBezTo>
                    <a:pt x="728" y="425"/>
                    <a:pt x="728" y="234"/>
                    <a:pt x="594" y="99"/>
                  </a:cubicBezTo>
                  <a:cubicBezTo>
                    <a:pt x="527" y="33"/>
                    <a:pt x="446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2"/>
            <p:cNvSpPr/>
            <p:nvPr/>
          </p:nvSpPr>
          <p:spPr>
            <a:xfrm>
              <a:off x="3732625" y="4022850"/>
              <a:ext cx="18300" cy="16550"/>
            </a:xfrm>
            <a:custGeom>
              <a:rect b="b" l="l" r="r" t="t"/>
              <a:pathLst>
                <a:path extrusionOk="0" h="662" w="732">
                  <a:moveTo>
                    <a:pt x="364" y="0"/>
                  </a:moveTo>
                  <a:cubicBezTo>
                    <a:pt x="285" y="0"/>
                    <a:pt x="205" y="32"/>
                    <a:pt x="138" y="97"/>
                  </a:cubicBezTo>
                  <a:cubicBezTo>
                    <a:pt x="3" y="232"/>
                    <a:pt x="0" y="426"/>
                    <a:pt x="132" y="559"/>
                  </a:cubicBezTo>
                  <a:cubicBezTo>
                    <a:pt x="201" y="627"/>
                    <a:pt x="285" y="662"/>
                    <a:pt x="369" y="662"/>
                  </a:cubicBezTo>
                  <a:cubicBezTo>
                    <a:pt x="449" y="662"/>
                    <a:pt x="528" y="630"/>
                    <a:pt x="593" y="565"/>
                  </a:cubicBezTo>
                  <a:cubicBezTo>
                    <a:pt x="728" y="430"/>
                    <a:pt x="732" y="238"/>
                    <a:pt x="596" y="104"/>
                  </a:cubicBezTo>
                  <a:cubicBezTo>
                    <a:pt x="529" y="35"/>
                    <a:pt x="447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2"/>
            <p:cNvSpPr/>
            <p:nvPr/>
          </p:nvSpPr>
          <p:spPr>
            <a:xfrm>
              <a:off x="3790025" y="3965400"/>
              <a:ext cx="18400" cy="16550"/>
            </a:xfrm>
            <a:custGeom>
              <a:rect b="b" l="l" r="r" t="t"/>
              <a:pathLst>
                <a:path extrusionOk="0" h="662" w="736">
                  <a:moveTo>
                    <a:pt x="366" y="1"/>
                  </a:moveTo>
                  <a:cubicBezTo>
                    <a:pt x="289" y="1"/>
                    <a:pt x="212" y="31"/>
                    <a:pt x="146" y="91"/>
                  </a:cubicBezTo>
                  <a:cubicBezTo>
                    <a:pt x="8" y="220"/>
                    <a:pt x="1" y="417"/>
                    <a:pt x="127" y="553"/>
                  </a:cubicBezTo>
                  <a:cubicBezTo>
                    <a:pt x="196" y="625"/>
                    <a:pt x="282" y="661"/>
                    <a:pt x="368" y="661"/>
                  </a:cubicBezTo>
                  <a:cubicBezTo>
                    <a:pt x="446" y="661"/>
                    <a:pt x="523" y="632"/>
                    <a:pt x="588" y="572"/>
                  </a:cubicBezTo>
                  <a:cubicBezTo>
                    <a:pt x="726" y="440"/>
                    <a:pt x="736" y="246"/>
                    <a:pt x="607" y="111"/>
                  </a:cubicBezTo>
                  <a:cubicBezTo>
                    <a:pt x="538" y="38"/>
                    <a:pt x="452" y="1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2"/>
            <p:cNvSpPr/>
            <p:nvPr/>
          </p:nvSpPr>
          <p:spPr>
            <a:xfrm>
              <a:off x="3847550" y="39079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3" y="0"/>
                  </a:moveTo>
                  <a:cubicBezTo>
                    <a:pt x="282" y="0"/>
                    <a:pt x="201" y="33"/>
                    <a:pt x="135" y="99"/>
                  </a:cubicBezTo>
                  <a:cubicBezTo>
                    <a:pt x="1" y="234"/>
                    <a:pt x="1" y="429"/>
                    <a:pt x="132" y="560"/>
                  </a:cubicBezTo>
                  <a:cubicBezTo>
                    <a:pt x="200" y="628"/>
                    <a:pt x="283" y="662"/>
                    <a:pt x="366" y="662"/>
                  </a:cubicBezTo>
                  <a:cubicBezTo>
                    <a:pt x="447" y="662"/>
                    <a:pt x="528" y="629"/>
                    <a:pt x="594" y="563"/>
                  </a:cubicBezTo>
                  <a:cubicBezTo>
                    <a:pt x="728" y="429"/>
                    <a:pt x="728" y="237"/>
                    <a:pt x="594" y="102"/>
                  </a:cubicBezTo>
                  <a:cubicBezTo>
                    <a:pt x="527" y="34"/>
                    <a:pt x="445" y="0"/>
                    <a:pt x="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2"/>
            <p:cNvSpPr/>
            <p:nvPr/>
          </p:nvSpPr>
          <p:spPr>
            <a:xfrm>
              <a:off x="3904975" y="3850525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6" y="0"/>
                  </a:moveTo>
                  <a:cubicBezTo>
                    <a:pt x="285" y="0"/>
                    <a:pt x="204" y="33"/>
                    <a:pt x="139" y="99"/>
                  </a:cubicBezTo>
                  <a:cubicBezTo>
                    <a:pt x="4" y="230"/>
                    <a:pt x="1" y="425"/>
                    <a:pt x="132" y="560"/>
                  </a:cubicBezTo>
                  <a:cubicBezTo>
                    <a:pt x="199" y="627"/>
                    <a:pt x="282" y="661"/>
                    <a:pt x="366" y="661"/>
                  </a:cubicBezTo>
                  <a:cubicBezTo>
                    <a:pt x="447" y="661"/>
                    <a:pt x="528" y="629"/>
                    <a:pt x="594" y="563"/>
                  </a:cubicBezTo>
                  <a:cubicBezTo>
                    <a:pt x="729" y="432"/>
                    <a:pt x="729" y="237"/>
                    <a:pt x="597" y="102"/>
                  </a:cubicBezTo>
                  <a:cubicBezTo>
                    <a:pt x="530" y="34"/>
                    <a:pt x="448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2"/>
            <p:cNvSpPr/>
            <p:nvPr/>
          </p:nvSpPr>
          <p:spPr>
            <a:xfrm>
              <a:off x="3732525" y="4080300"/>
              <a:ext cx="18400" cy="16525"/>
            </a:xfrm>
            <a:custGeom>
              <a:rect b="b" l="l" r="r" t="t"/>
              <a:pathLst>
                <a:path extrusionOk="0" h="661" w="736">
                  <a:moveTo>
                    <a:pt x="369" y="0"/>
                  </a:moveTo>
                  <a:cubicBezTo>
                    <a:pt x="291" y="0"/>
                    <a:pt x="213" y="30"/>
                    <a:pt x="149" y="89"/>
                  </a:cubicBezTo>
                  <a:cubicBezTo>
                    <a:pt x="10" y="221"/>
                    <a:pt x="1" y="416"/>
                    <a:pt x="129" y="550"/>
                  </a:cubicBezTo>
                  <a:cubicBezTo>
                    <a:pt x="197" y="623"/>
                    <a:pt x="284" y="661"/>
                    <a:pt x="371" y="661"/>
                  </a:cubicBezTo>
                  <a:cubicBezTo>
                    <a:pt x="449" y="661"/>
                    <a:pt x="527" y="631"/>
                    <a:pt x="591" y="570"/>
                  </a:cubicBezTo>
                  <a:cubicBezTo>
                    <a:pt x="729" y="442"/>
                    <a:pt x="736" y="247"/>
                    <a:pt x="611" y="109"/>
                  </a:cubicBezTo>
                  <a:cubicBezTo>
                    <a:pt x="541" y="36"/>
                    <a:pt x="455" y="0"/>
                    <a:pt x="3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2"/>
            <p:cNvSpPr/>
            <p:nvPr/>
          </p:nvSpPr>
          <p:spPr>
            <a:xfrm>
              <a:off x="3790025" y="4022850"/>
              <a:ext cx="18325" cy="16550"/>
            </a:xfrm>
            <a:custGeom>
              <a:rect b="b" l="l" r="r" t="t"/>
              <a:pathLst>
                <a:path extrusionOk="0" h="662" w="733">
                  <a:moveTo>
                    <a:pt x="367" y="0"/>
                  </a:moveTo>
                  <a:cubicBezTo>
                    <a:pt x="286" y="0"/>
                    <a:pt x="206" y="32"/>
                    <a:pt x="139" y="97"/>
                  </a:cubicBezTo>
                  <a:cubicBezTo>
                    <a:pt x="4" y="229"/>
                    <a:pt x="1" y="423"/>
                    <a:pt x="133" y="559"/>
                  </a:cubicBezTo>
                  <a:cubicBezTo>
                    <a:pt x="200" y="627"/>
                    <a:pt x="285" y="662"/>
                    <a:pt x="369" y="662"/>
                  </a:cubicBezTo>
                  <a:cubicBezTo>
                    <a:pt x="449" y="662"/>
                    <a:pt x="530" y="630"/>
                    <a:pt x="594" y="565"/>
                  </a:cubicBezTo>
                  <a:cubicBezTo>
                    <a:pt x="729" y="433"/>
                    <a:pt x="732" y="238"/>
                    <a:pt x="601" y="104"/>
                  </a:cubicBezTo>
                  <a:cubicBezTo>
                    <a:pt x="534" y="35"/>
                    <a:pt x="450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2"/>
            <p:cNvSpPr/>
            <p:nvPr/>
          </p:nvSpPr>
          <p:spPr>
            <a:xfrm>
              <a:off x="3962400" y="4137725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3" y="1"/>
                  </a:moveTo>
                  <a:cubicBezTo>
                    <a:pt x="282" y="1"/>
                    <a:pt x="201" y="34"/>
                    <a:pt x="136" y="99"/>
                  </a:cubicBezTo>
                  <a:cubicBezTo>
                    <a:pt x="0" y="235"/>
                    <a:pt x="0" y="425"/>
                    <a:pt x="136" y="560"/>
                  </a:cubicBezTo>
                  <a:cubicBezTo>
                    <a:pt x="202" y="628"/>
                    <a:pt x="284" y="662"/>
                    <a:pt x="366" y="662"/>
                  </a:cubicBezTo>
                  <a:cubicBezTo>
                    <a:pt x="447" y="662"/>
                    <a:pt x="528" y="629"/>
                    <a:pt x="594" y="564"/>
                  </a:cubicBezTo>
                  <a:cubicBezTo>
                    <a:pt x="729" y="428"/>
                    <a:pt x="729" y="235"/>
                    <a:pt x="597" y="102"/>
                  </a:cubicBezTo>
                  <a:cubicBezTo>
                    <a:pt x="529" y="34"/>
                    <a:pt x="446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2"/>
            <p:cNvSpPr/>
            <p:nvPr/>
          </p:nvSpPr>
          <p:spPr>
            <a:xfrm>
              <a:off x="3962400" y="4080300"/>
              <a:ext cx="18300" cy="16575"/>
            </a:xfrm>
            <a:custGeom>
              <a:rect b="b" l="l" r="r" t="t"/>
              <a:pathLst>
                <a:path extrusionOk="0" h="663" w="732">
                  <a:moveTo>
                    <a:pt x="364" y="1"/>
                  </a:moveTo>
                  <a:cubicBezTo>
                    <a:pt x="284" y="1"/>
                    <a:pt x="204" y="32"/>
                    <a:pt x="139" y="95"/>
                  </a:cubicBezTo>
                  <a:cubicBezTo>
                    <a:pt x="4" y="228"/>
                    <a:pt x="0" y="422"/>
                    <a:pt x="128" y="554"/>
                  </a:cubicBezTo>
                  <a:cubicBezTo>
                    <a:pt x="197" y="626"/>
                    <a:pt x="282" y="662"/>
                    <a:pt x="367" y="662"/>
                  </a:cubicBezTo>
                  <a:cubicBezTo>
                    <a:pt x="446" y="662"/>
                    <a:pt x="525" y="631"/>
                    <a:pt x="590" y="567"/>
                  </a:cubicBezTo>
                  <a:cubicBezTo>
                    <a:pt x="726" y="436"/>
                    <a:pt x="732" y="241"/>
                    <a:pt x="600" y="106"/>
                  </a:cubicBezTo>
                  <a:cubicBezTo>
                    <a:pt x="534" y="36"/>
                    <a:pt x="449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2"/>
            <p:cNvSpPr/>
            <p:nvPr/>
          </p:nvSpPr>
          <p:spPr>
            <a:xfrm>
              <a:off x="3904975" y="4137725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3" y="1"/>
                  </a:moveTo>
                  <a:cubicBezTo>
                    <a:pt x="282" y="1"/>
                    <a:pt x="201" y="34"/>
                    <a:pt x="136" y="99"/>
                  </a:cubicBezTo>
                  <a:cubicBezTo>
                    <a:pt x="1" y="235"/>
                    <a:pt x="1" y="425"/>
                    <a:pt x="132" y="560"/>
                  </a:cubicBezTo>
                  <a:cubicBezTo>
                    <a:pt x="200" y="628"/>
                    <a:pt x="282" y="662"/>
                    <a:pt x="364" y="662"/>
                  </a:cubicBezTo>
                  <a:cubicBezTo>
                    <a:pt x="445" y="662"/>
                    <a:pt x="526" y="629"/>
                    <a:pt x="594" y="564"/>
                  </a:cubicBezTo>
                  <a:cubicBezTo>
                    <a:pt x="729" y="428"/>
                    <a:pt x="729" y="235"/>
                    <a:pt x="597" y="102"/>
                  </a:cubicBezTo>
                  <a:cubicBezTo>
                    <a:pt x="529" y="34"/>
                    <a:pt x="446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2"/>
            <p:cNvSpPr/>
            <p:nvPr/>
          </p:nvSpPr>
          <p:spPr>
            <a:xfrm>
              <a:off x="3962400" y="4022875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4" y="0"/>
                  </a:moveTo>
                  <a:cubicBezTo>
                    <a:pt x="282" y="0"/>
                    <a:pt x="200" y="33"/>
                    <a:pt x="132" y="99"/>
                  </a:cubicBezTo>
                  <a:cubicBezTo>
                    <a:pt x="0" y="234"/>
                    <a:pt x="0" y="429"/>
                    <a:pt x="136" y="561"/>
                  </a:cubicBezTo>
                  <a:cubicBezTo>
                    <a:pt x="203" y="628"/>
                    <a:pt x="285" y="662"/>
                    <a:pt x="366" y="662"/>
                  </a:cubicBezTo>
                  <a:cubicBezTo>
                    <a:pt x="448" y="662"/>
                    <a:pt x="529" y="628"/>
                    <a:pt x="597" y="561"/>
                  </a:cubicBezTo>
                  <a:cubicBezTo>
                    <a:pt x="729" y="425"/>
                    <a:pt x="729" y="231"/>
                    <a:pt x="594" y="99"/>
                  </a:cubicBezTo>
                  <a:cubicBezTo>
                    <a:pt x="527" y="33"/>
                    <a:pt x="446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2"/>
            <p:cNvSpPr/>
            <p:nvPr/>
          </p:nvSpPr>
          <p:spPr>
            <a:xfrm>
              <a:off x="3904800" y="4080325"/>
              <a:ext cx="18575" cy="16525"/>
            </a:xfrm>
            <a:custGeom>
              <a:rect b="b" l="l" r="r" t="t"/>
              <a:pathLst>
                <a:path extrusionOk="0" h="661" w="743">
                  <a:moveTo>
                    <a:pt x="368" y="1"/>
                  </a:moveTo>
                  <a:cubicBezTo>
                    <a:pt x="293" y="1"/>
                    <a:pt x="218" y="28"/>
                    <a:pt x="155" y="85"/>
                  </a:cubicBezTo>
                  <a:cubicBezTo>
                    <a:pt x="14" y="210"/>
                    <a:pt x="0" y="408"/>
                    <a:pt x="126" y="543"/>
                  </a:cubicBezTo>
                  <a:cubicBezTo>
                    <a:pt x="196" y="620"/>
                    <a:pt x="285" y="660"/>
                    <a:pt x="374" y="660"/>
                  </a:cubicBezTo>
                  <a:cubicBezTo>
                    <a:pt x="448" y="660"/>
                    <a:pt x="521" y="633"/>
                    <a:pt x="584" y="576"/>
                  </a:cubicBezTo>
                  <a:cubicBezTo>
                    <a:pt x="726" y="450"/>
                    <a:pt x="742" y="253"/>
                    <a:pt x="617" y="118"/>
                  </a:cubicBezTo>
                  <a:cubicBezTo>
                    <a:pt x="549" y="41"/>
                    <a:pt x="459" y="1"/>
                    <a:pt x="3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2"/>
            <p:cNvSpPr/>
            <p:nvPr/>
          </p:nvSpPr>
          <p:spPr>
            <a:xfrm>
              <a:off x="3847450" y="4137750"/>
              <a:ext cx="18325" cy="16550"/>
            </a:xfrm>
            <a:custGeom>
              <a:rect b="b" l="l" r="r" t="t"/>
              <a:pathLst>
                <a:path extrusionOk="0" h="662" w="733">
                  <a:moveTo>
                    <a:pt x="365" y="1"/>
                  </a:moveTo>
                  <a:cubicBezTo>
                    <a:pt x="285" y="1"/>
                    <a:pt x="205" y="32"/>
                    <a:pt x="139" y="95"/>
                  </a:cubicBezTo>
                  <a:cubicBezTo>
                    <a:pt x="5" y="230"/>
                    <a:pt x="1" y="421"/>
                    <a:pt x="133" y="556"/>
                  </a:cubicBezTo>
                  <a:cubicBezTo>
                    <a:pt x="202" y="626"/>
                    <a:pt x="287" y="661"/>
                    <a:pt x="371" y="661"/>
                  </a:cubicBezTo>
                  <a:cubicBezTo>
                    <a:pt x="450" y="661"/>
                    <a:pt x="529" y="630"/>
                    <a:pt x="594" y="566"/>
                  </a:cubicBezTo>
                  <a:cubicBezTo>
                    <a:pt x="729" y="434"/>
                    <a:pt x="732" y="240"/>
                    <a:pt x="601" y="105"/>
                  </a:cubicBezTo>
                  <a:cubicBezTo>
                    <a:pt x="533" y="35"/>
                    <a:pt x="449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2"/>
            <p:cNvSpPr/>
            <p:nvPr/>
          </p:nvSpPr>
          <p:spPr>
            <a:xfrm>
              <a:off x="3962400" y="3965400"/>
              <a:ext cx="18300" cy="16575"/>
            </a:xfrm>
            <a:custGeom>
              <a:rect b="b" l="l" r="r" t="t"/>
              <a:pathLst>
                <a:path extrusionOk="0" h="663" w="732">
                  <a:moveTo>
                    <a:pt x="363" y="1"/>
                  </a:moveTo>
                  <a:cubicBezTo>
                    <a:pt x="279" y="1"/>
                    <a:pt x="196" y="36"/>
                    <a:pt x="128" y="104"/>
                  </a:cubicBezTo>
                  <a:cubicBezTo>
                    <a:pt x="0" y="239"/>
                    <a:pt x="4" y="434"/>
                    <a:pt x="139" y="566"/>
                  </a:cubicBezTo>
                  <a:cubicBezTo>
                    <a:pt x="205" y="630"/>
                    <a:pt x="286" y="662"/>
                    <a:pt x="366" y="662"/>
                  </a:cubicBezTo>
                  <a:cubicBezTo>
                    <a:pt x="450" y="662"/>
                    <a:pt x="533" y="628"/>
                    <a:pt x="600" y="559"/>
                  </a:cubicBezTo>
                  <a:cubicBezTo>
                    <a:pt x="732" y="424"/>
                    <a:pt x="729" y="230"/>
                    <a:pt x="590" y="98"/>
                  </a:cubicBezTo>
                  <a:cubicBezTo>
                    <a:pt x="524" y="33"/>
                    <a:pt x="443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2"/>
            <p:cNvSpPr/>
            <p:nvPr/>
          </p:nvSpPr>
          <p:spPr>
            <a:xfrm>
              <a:off x="3904975" y="40228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1" y="1"/>
                  </a:moveTo>
                  <a:cubicBezTo>
                    <a:pt x="282" y="1"/>
                    <a:pt x="203" y="33"/>
                    <a:pt x="139" y="97"/>
                  </a:cubicBezTo>
                  <a:cubicBezTo>
                    <a:pt x="4" y="229"/>
                    <a:pt x="1" y="423"/>
                    <a:pt x="132" y="559"/>
                  </a:cubicBezTo>
                  <a:cubicBezTo>
                    <a:pt x="199" y="627"/>
                    <a:pt x="282" y="662"/>
                    <a:pt x="365" y="662"/>
                  </a:cubicBezTo>
                  <a:cubicBezTo>
                    <a:pt x="444" y="662"/>
                    <a:pt x="524" y="630"/>
                    <a:pt x="591" y="565"/>
                  </a:cubicBezTo>
                  <a:cubicBezTo>
                    <a:pt x="725" y="433"/>
                    <a:pt x="729" y="238"/>
                    <a:pt x="597" y="107"/>
                  </a:cubicBezTo>
                  <a:cubicBezTo>
                    <a:pt x="529" y="36"/>
                    <a:pt x="445" y="1"/>
                    <a:pt x="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2"/>
            <p:cNvSpPr/>
            <p:nvPr/>
          </p:nvSpPr>
          <p:spPr>
            <a:xfrm>
              <a:off x="3847550" y="408030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3" y="1"/>
                  </a:moveTo>
                  <a:cubicBezTo>
                    <a:pt x="282" y="1"/>
                    <a:pt x="201" y="34"/>
                    <a:pt x="135" y="99"/>
                  </a:cubicBezTo>
                  <a:cubicBezTo>
                    <a:pt x="1" y="231"/>
                    <a:pt x="1" y="425"/>
                    <a:pt x="132" y="557"/>
                  </a:cubicBezTo>
                  <a:cubicBezTo>
                    <a:pt x="199" y="627"/>
                    <a:pt x="282" y="662"/>
                    <a:pt x="364" y="662"/>
                  </a:cubicBezTo>
                  <a:cubicBezTo>
                    <a:pt x="445" y="662"/>
                    <a:pt x="525" y="629"/>
                    <a:pt x="590" y="564"/>
                  </a:cubicBezTo>
                  <a:cubicBezTo>
                    <a:pt x="725" y="432"/>
                    <a:pt x="728" y="238"/>
                    <a:pt x="597" y="103"/>
                  </a:cubicBezTo>
                  <a:cubicBezTo>
                    <a:pt x="529" y="35"/>
                    <a:pt x="446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2"/>
            <p:cNvSpPr/>
            <p:nvPr/>
          </p:nvSpPr>
          <p:spPr>
            <a:xfrm>
              <a:off x="3790025" y="4137750"/>
              <a:ext cx="18250" cy="16550"/>
            </a:xfrm>
            <a:custGeom>
              <a:rect b="b" l="l" r="r" t="t"/>
              <a:pathLst>
                <a:path extrusionOk="0" h="662" w="730">
                  <a:moveTo>
                    <a:pt x="366" y="0"/>
                  </a:moveTo>
                  <a:cubicBezTo>
                    <a:pt x="284" y="0"/>
                    <a:pt x="202" y="34"/>
                    <a:pt x="136" y="101"/>
                  </a:cubicBezTo>
                  <a:cubicBezTo>
                    <a:pt x="1" y="237"/>
                    <a:pt x="4" y="427"/>
                    <a:pt x="136" y="563"/>
                  </a:cubicBezTo>
                  <a:cubicBezTo>
                    <a:pt x="203" y="628"/>
                    <a:pt x="285" y="661"/>
                    <a:pt x="367" y="661"/>
                  </a:cubicBezTo>
                  <a:cubicBezTo>
                    <a:pt x="449" y="661"/>
                    <a:pt x="531" y="627"/>
                    <a:pt x="597" y="559"/>
                  </a:cubicBezTo>
                  <a:cubicBezTo>
                    <a:pt x="729" y="427"/>
                    <a:pt x="729" y="234"/>
                    <a:pt x="597" y="101"/>
                  </a:cubicBezTo>
                  <a:cubicBezTo>
                    <a:pt x="530" y="34"/>
                    <a:pt x="448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2"/>
            <p:cNvSpPr/>
            <p:nvPr/>
          </p:nvSpPr>
          <p:spPr>
            <a:xfrm>
              <a:off x="3962400" y="3907975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4" y="0"/>
                  </a:moveTo>
                  <a:cubicBezTo>
                    <a:pt x="284" y="0"/>
                    <a:pt x="202" y="33"/>
                    <a:pt x="136" y="98"/>
                  </a:cubicBezTo>
                  <a:cubicBezTo>
                    <a:pt x="4" y="230"/>
                    <a:pt x="0" y="424"/>
                    <a:pt x="132" y="559"/>
                  </a:cubicBezTo>
                  <a:cubicBezTo>
                    <a:pt x="200" y="627"/>
                    <a:pt x="282" y="661"/>
                    <a:pt x="364" y="661"/>
                  </a:cubicBezTo>
                  <a:cubicBezTo>
                    <a:pt x="445" y="661"/>
                    <a:pt x="526" y="628"/>
                    <a:pt x="594" y="562"/>
                  </a:cubicBezTo>
                  <a:cubicBezTo>
                    <a:pt x="729" y="431"/>
                    <a:pt x="729" y="236"/>
                    <a:pt x="597" y="101"/>
                  </a:cubicBezTo>
                  <a:cubicBezTo>
                    <a:pt x="530" y="34"/>
                    <a:pt x="447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2"/>
            <p:cNvSpPr/>
            <p:nvPr/>
          </p:nvSpPr>
          <p:spPr>
            <a:xfrm>
              <a:off x="3904975" y="3965400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2" y="1"/>
                  </a:moveTo>
                  <a:cubicBezTo>
                    <a:pt x="282" y="1"/>
                    <a:pt x="202" y="33"/>
                    <a:pt x="136" y="98"/>
                  </a:cubicBezTo>
                  <a:cubicBezTo>
                    <a:pt x="1" y="233"/>
                    <a:pt x="1" y="424"/>
                    <a:pt x="132" y="559"/>
                  </a:cubicBezTo>
                  <a:cubicBezTo>
                    <a:pt x="199" y="628"/>
                    <a:pt x="283" y="662"/>
                    <a:pt x="366" y="662"/>
                  </a:cubicBezTo>
                  <a:cubicBezTo>
                    <a:pt x="447" y="662"/>
                    <a:pt x="527" y="630"/>
                    <a:pt x="594" y="566"/>
                  </a:cubicBezTo>
                  <a:cubicBezTo>
                    <a:pt x="725" y="431"/>
                    <a:pt x="729" y="236"/>
                    <a:pt x="597" y="104"/>
                  </a:cubicBezTo>
                  <a:cubicBezTo>
                    <a:pt x="530" y="36"/>
                    <a:pt x="446" y="1"/>
                    <a:pt x="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2"/>
            <p:cNvSpPr/>
            <p:nvPr/>
          </p:nvSpPr>
          <p:spPr>
            <a:xfrm>
              <a:off x="3847450" y="4022875"/>
              <a:ext cx="18425" cy="16525"/>
            </a:xfrm>
            <a:custGeom>
              <a:rect b="b" l="l" r="r" t="t"/>
              <a:pathLst>
                <a:path extrusionOk="0" h="661" w="737">
                  <a:moveTo>
                    <a:pt x="367" y="0"/>
                  </a:moveTo>
                  <a:cubicBezTo>
                    <a:pt x="289" y="0"/>
                    <a:pt x="211" y="30"/>
                    <a:pt x="146" y="89"/>
                  </a:cubicBezTo>
                  <a:cubicBezTo>
                    <a:pt x="8" y="221"/>
                    <a:pt x="1" y="415"/>
                    <a:pt x="130" y="550"/>
                  </a:cubicBezTo>
                  <a:cubicBezTo>
                    <a:pt x="197" y="623"/>
                    <a:pt x="283" y="661"/>
                    <a:pt x="370" y="661"/>
                  </a:cubicBezTo>
                  <a:cubicBezTo>
                    <a:pt x="447" y="661"/>
                    <a:pt x="524" y="631"/>
                    <a:pt x="588" y="570"/>
                  </a:cubicBezTo>
                  <a:cubicBezTo>
                    <a:pt x="726" y="439"/>
                    <a:pt x="736" y="244"/>
                    <a:pt x="607" y="109"/>
                  </a:cubicBezTo>
                  <a:cubicBezTo>
                    <a:pt x="540" y="36"/>
                    <a:pt x="454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2"/>
            <p:cNvSpPr/>
            <p:nvPr/>
          </p:nvSpPr>
          <p:spPr>
            <a:xfrm>
              <a:off x="3790125" y="4080300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63" y="1"/>
                  </a:moveTo>
                  <a:cubicBezTo>
                    <a:pt x="281" y="1"/>
                    <a:pt x="199" y="34"/>
                    <a:pt x="132" y="99"/>
                  </a:cubicBezTo>
                  <a:cubicBezTo>
                    <a:pt x="0" y="234"/>
                    <a:pt x="0" y="425"/>
                    <a:pt x="132" y="561"/>
                  </a:cubicBezTo>
                  <a:cubicBezTo>
                    <a:pt x="200" y="629"/>
                    <a:pt x="282" y="662"/>
                    <a:pt x="364" y="662"/>
                  </a:cubicBezTo>
                  <a:cubicBezTo>
                    <a:pt x="445" y="662"/>
                    <a:pt x="526" y="629"/>
                    <a:pt x="593" y="564"/>
                  </a:cubicBezTo>
                  <a:cubicBezTo>
                    <a:pt x="725" y="428"/>
                    <a:pt x="725" y="234"/>
                    <a:pt x="593" y="103"/>
                  </a:cubicBezTo>
                  <a:cubicBezTo>
                    <a:pt x="527" y="35"/>
                    <a:pt x="445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2"/>
            <p:cNvSpPr/>
            <p:nvPr/>
          </p:nvSpPr>
          <p:spPr>
            <a:xfrm>
              <a:off x="3732625" y="41377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4" y="1"/>
                  </a:moveTo>
                  <a:cubicBezTo>
                    <a:pt x="283" y="1"/>
                    <a:pt x="202" y="33"/>
                    <a:pt x="135" y="98"/>
                  </a:cubicBezTo>
                  <a:cubicBezTo>
                    <a:pt x="3" y="230"/>
                    <a:pt x="0" y="424"/>
                    <a:pt x="132" y="559"/>
                  </a:cubicBezTo>
                  <a:cubicBezTo>
                    <a:pt x="200" y="627"/>
                    <a:pt x="282" y="661"/>
                    <a:pt x="364" y="661"/>
                  </a:cubicBezTo>
                  <a:cubicBezTo>
                    <a:pt x="445" y="661"/>
                    <a:pt x="526" y="628"/>
                    <a:pt x="593" y="563"/>
                  </a:cubicBezTo>
                  <a:cubicBezTo>
                    <a:pt x="728" y="431"/>
                    <a:pt x="728" y="237"/>
                    <a:pt x="596" y="101"/>
                  </a:cubicBezTo>
                  <a:cubicBezTo>
                    <a:pt x="530" y="35"/>
                    <a:pt x="447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2"/>
            <p:cNvSpPr/>
            <p:nvPr/>
          </p:nvSpPr>
          <p:spPr>
            <a:xfrm>
              <a:off x="4134850" y="3965375"/>
              <a:ext cx="18125" cy="16575"/>
            </a:xfrm>
            <a:custGeom>
              <a:rect b="b" l="l" r="r" t="t"/>
              <a:pathLst>
                <a:path extrusionOk="0" h="663" w="725">
                  <a:moveTo>
                    <a:pt x="362" y="0"/>
                  </a:moveTo>
                  <a:cubicBezTo>
                    <a:pt x="281" y="0"/>
                    <a:pt x="199" y="34"/>
                    <a:pt x="131" y="102"/>
                  </a:cubicBezTo>
                  <a:cubicBezTo>
                    <a:pt x="0" y="234"/>
                    <a:pt x="0" y="429"/>
                    <a:pt x="131" y="564"/>
                  </a:cubicBezTo>
                  <a:cubicBezTo>
                    <a:pt x="197" y="629"/>
                    <a:pt x="280" y="662"/>
                    <a:pt x="362" y="662"/>
                  </a:cubicBezTo>
                  <a:cubicBezTo>
                    <a:pt x="445" y="662"/>
                    <a:pt x="527" y="629"/>
                    <a:pt x="593" y="564"/>
                  </a:cubicBezTo>
                  <a:cubicBezTo>
                    <a:pt x="724" y="429"/>
                    <a:pt x="724" y="237"/>
                    <a:pt x="593" y="102"/>
                  </a:cubicBezTo>
                  <a:cubicBezTo>
                    <a:pt x="526" y="34"/>
                    <a:pt x="444" y="0"/>
                    <a:pt x="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2"/>
            <p:cNvSpPr/>
            <p:nvPr/>
          </p:nvSpPr>
          <p:spPr>
            <a:xfrm>
              <a:off x="4019900" y="3850525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5" y="0"/>
                  </a:moveTo>
                  <a:cubicBezTo>
                    <a:pt x="284" y="0"/>
                    <a:pt x="203" y="33"/>
                    <a:pt x="136" y="99"/>
                  </a:cubicBezTo>
                  <a:cubicBezTo>
                    <a:pt x="0" y="230"/>
                    <a:pt x="0" y="428"/>
                    <a:pt x="132" y="560"/>
                  </a:cubicBezTo>
                  <a:cubicBezTo>
                    <a:pt x="201" y="627"/>
                    <a:pt x="284" y="661"/>
                    <a:pt x="367" y="661"/>
                  </a:cubicBezTo>
                  <a:cubicBezTo>
                    <a:pt x="448" y="661"/>
                    <a:pt x="529" y="629"/>
                    <a:pt x="594" y="563"/>
                  </a:cubicBezTo>
                  <a:cubicBezTo>
                    <a:pt x="729" y="428"/>
                    <a:pt x="729" y="237"/>
                    <a:pt x="597" y="102"/>
                  </a:cubicBezTo>
                  <a:cubicBezTo>
                    <a:pt x="529" y="34"/>
                    <a:pt x="447" y="0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2"/>
            <p:cNvSpPr/>
            <p:nvPr/>
          </p:nvSpPr>
          <p:spPr>
            <a:xfrm>
              <a:off x="4019750" y="3907975"/>
              <a:ext cx="18550" cy="16525"/>
            </a:xfrm>
            <a:custGeom>
              <a:rect b="b" l="l" r="r" t="t"/>
              <a:pathLst>
                <a:path extrusionOk="0" h="661" w="742">
                  <a:moveTo>
                    <a:pt x="367" y="0"/>
                  </a:moveTo>
                  <a:cubicBezTo>
                    <a:pt x="293" y="0"/>
                    <a:pt x="220" y="28"/>
                    <a:pt x="158" y="84"/>
                  </a:cubicBezTo>
                  <a:cubicBezTo>
                    <a:pt x="17" y="210"/>
                    <a:pt x="0" y="408"/>
                    <a:pt x="125" y="542"/>
                  </a:cubicBezTo>
                  <a:cubicBezTo>
                    <a:pt x="194" y="620"/>
                    <a:pt x="284" y="660"/>
                    <a:pt x="373" y="660"/>
                  </a:cubicBezTo>
                  <a:cubicBezTo>
                    <a:pt x="448" y="660"/>
                    <a:pt x="522" y="632"/>
                    <a:pt x="583" y="576"/>
                  </a:cubicBezTo>
                  <a:cubicBezTo>
                    <a:pt x="725" y="451"/>
                    <a:pt x="741" y="253"/>
                    <a:pt x="616" y="118"/>
                  </a:cubicBezTo>
                  <a:cubicBezTo>
                    <a:pt x="546" y="40"/>
                    <a:pt x="456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2"/>
            <p:cNvSpPr/>
            <p:nvPr/>
          </p:nvSpPr>
          <p:spPr>
            <a:xfrm>
              <a:off x="4019900" y="3965400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5" y="1"/>
                  </a:moveTo>
                  <a:cubicBezTo>
                    <a:pt x="285" y="1"/>
                    <a:pt x="205" y="33"/>
                    <a:pt x="139" y="98"/>
                  </a:cubicBezTo>
                  <a:cubicBezTo>
                    <a:pt x="4" y="230"/>
                    <a:pt x="0" y="420"/>
                    <a:pt x="129" y="556"/>
                  </a:cubicBezTo>
                  <a:cubicBezTo>
                    <a:pt x="199" y="627"/>
                    <a:pt x="283" y="662"/>
                    <a:pt x="367" y="662"/>
                  </a:cubicBezTo>
                  <a:cubicBezTo>
                    <a:pt x="447" y="662"/>
                    <a:pt x="526" y="630"/>
                    <a:pt x="590" y="566"/>
                  </a:cubicBezTo>
                  <a:cubicBezTo>
                    <a:pt x="726" y="434"/>
                    <a:pt x="729" y="239"/>
                    <a:pt x="597" y="104"/>
                  </a:cubicBezTo>
                  <a:cubicBezTo>
                    <a:pt x="530" y="36"/>
                    <a:pt x="447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2"/>
            <p:cNvSpPr/>
            <p:nvPr/>
          </p:nvSpPr>
          <p:spPr>
            <a:xfrm>
              <a:off x="4077325" y="39079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7" y="0"/>
                  </a:moveTo>
                  <a:cubicBezTo>
                    <a:pt x="285" y="0"/>
                    <a:pt x="204" y="33"/>
                    <a:pt x="139" y="99"/>
                  </a:cubicBezTo>
                  <a:cubicBezTo>
                    <a:pt x="4" y="231"/>
                    <a:pt x="0" y="425"/>
                    <a:pt x="132" y="560"/>
                  </a:cubicBezTo>
                  <a:cubicBezTo>
                    <a:pt x="200" y="628"/>
                    <a:pt x="283" y="662"/>
                    <a:pt x="366" y="662"/>
                  </a:cubicBezTo>
                  <a:cubicBezTo>
                    <a:pt x="447" y="662"/>
                    <a:pt x="528" y="629"/>
                    <a:pt x="593" y="563"/>
                  </a:cubicBezTo>
                  <a:cubicBezTo>
                    <a:pt x="729" y="432"/>
                    <a:pt x="729" y="237"/>
                    <a:pt x="597" y="102"/>
                  </a:cubicBezTo>
                  <a:cubicBezTo>
                    <a:pt x="531" y="34"/>
                    <a:pt x="449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2"/>
            <p:cNvSpPr/>
            <p:nvPr/>
          </p:nvSpPr>
          <p:spPr>
            <a:xfrm>
              <a:off x="4019900" y="40228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2" y="0"/>
                  </a:moveTo>
                  <a:cubicBezTo>
                    <a:pt x="282" y="0"/>
                    <a:pt x="202" y="32"/>
                    <a:pt x="136" y="97"/>
                  </a:cubicBezTo>
                  <a:cubicBezTo>
                    <a:pt x="4" y="232"/>
                    <a:pt x="0" y="426"/>
                    <a:pt x="132" y="559"/>
                  </a:cubicBezTo>
                  <a:cubicBezTo>
                    <a:pt x="200" y="627"/>
                    <a:pt x="283" y="662"/>
                    <a:pt x="367" y="662"/>
                  </a:cubicBezTo>
                  <a:cubicBezTo>
                    <a:pt x="447" y="662"/>
                    <a:pt x="527" y="630"/>
                    <a:pt x="594" y="565"/>
                  </a:cubicBezTo>
                  <a:cubicBezTo>
                    <a:pt x="729" y="430"/>
                    <a:pt x="729" y="238"/>
                    <a:pt x="597" y="104"/>
                  </a:cubicBezTo>
                  <a:cubicBezTo>
                    <a:pt x="528" y="35"/>
                    <a:pt x="445" y="0"/>
                    <a:pt x="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2"/>
            <p:cNvSpPr/>
            <p:nvPr/>
          </p:nvSpPr>
          <p:spPr>
            <a:xfrm>
              <a:off x="4077250" y="3965400"/>
              <a:ext cx="18375" cy="16550"/>
            </a:xfrm>
            <a:custGeom>
              <a:rect b="b" l="l" r="r" t="t"/>
              <a:pathLst>
                <a:path extrusionOk="0" h="662" w="735">
                  <a:moveTo>
                    <a:pt x="366" y="1"/>
                  </a:moveTo>
                  <a:cubicBezTo>
                    <a:pt x="289" y="1"/>
                    <a:pt x="213" y="31"/>
                    <a:pt x="149" y="91"/>
                  </a:cubicBezTo>
                  <a:cubicBezTo>
                    <a:pt x="10" y="220"/>
                    <a:pt x="0" y="417"/>
                    <a:pt x="129" y="553"/>
                  </a:cubicBezTo>
                  <a:cubicBezTo>
                    <a:pt x="196" y="625"/>
                    <a:pt x="283" y="661"/>
                    <a:pt x="369" y="661"/>
                  </a:cubicBezTo>
                  <a:cubicBezTo>
                    <a:pt x="447" y="661"/>
                    <a:pt x="526" y="632"/>
                    <a:pt x="590" y="572"/>
                  </a:cubicBezTo>
                  <a:cubicBezTo>
                    <a:pt x="728" y="440"/>
                    <a:pt x="735" y="246"/>
                    <a:pt x="607" y="111"/>
                  </a:cubicBezTo>
                  <a:cubicBezTo>
                    <a:pt x="539" y="38"/>
                    <a:pt x="452" y="1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2"/>
            <p:cNvSpPr/>
            <p:nvPr/>
          </p:nvSpPr>
          <p:spPr>
            <a:xfrm>
              <a:off x="4019825" y="4080300"/>
              <a:ext cx="18375" cy="16525"/>
            </a:xfrm>
            <a:custGeom>
              <a:rect b="b" l="l" r="r" t="t"/>
              <a:pathLst>
                <a:path extrusionOk="0" h="661" w="735">
                  <a:moveTo>
                    <a:pt x="367" y="0"/>
                  </a:moveTo>
                  <a:cubicBezTo>
                    <a:pt x="290" y="0"/>
                    <a:pt x="213" y="30"/>
                    <a:pt x="149" y="89"/>
                  </a:cubicBezTo>
                  <a:cubicBezTo>
                    <a:pt x="7" y="221"/>
                    <a:pt x="0" y="416"/>
                    <a:pt x="129" y="550"/>
                  </a:cubicBezTo>
                  <a:cubicBezTo>
                    <a:pt x="197" y="623"/>
                    <a:pt x="284" y="661"/>
                    <a:pt x="371" y="661"/>
                  </a:cubicBezTo>
                  <a:cubicBezTo>
                    <a:pt x="449" y="661"/>
                    <a:pt x="526" y="631"/>
                    <a:pt x="590" y="570"/>
                  </a:cubicBezTo>
                  <a:cubicBezTo>
                    <a:pt x="729" y="442"/>
                    <a:pt x="735" y="247"/>
                    <a:pt x="607" y="109"/>
                  </a:cubicBezTo>
                  <a:cubicBezTo>
                    <a:pt x="538" y="36"/>
                    <a:pt x="452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2"/>
            <p:cNvSpPr/>
            <p:nvPr/>
          </p:nvSpPr>
          <p:spPr>
            <a:xfrm>
              <a:off x="4077325" y="40228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5" y="0"/>
                  </a:moveTo>
                  <a:cubicBezTo>
                    <a:pt x="285" y="0"/>
                    <a:pt x="205" y="32"/>
                    <a:pt x="139" y="97"/>
                  </a:cubicBezTo>
                  <a:cubicBezTo>
                    <a:pt x="4" y="229"/>
                    <a:pt x="0" y="423"/>
                    <a:pt x="132" y="559"/>
                  </a:cubicBezTo>
                  <a:cubicBezTo>
                    <a:pt x="200" y="627"/>
                    <a:pt x="283" y="662"/>
                    <a:pt x="367" y="662"/>
                  </a:cubicBezTo>
                  <a:cubicBezTo>
                    <a:pt x="447" y="662"/>
                    <a:pt x="527" y="630"/>
                    <a:pt x="593" y="565"/>
                  </a:cubicBezTo>
                  <a:cubicBezTo>
                    <a:pt x="729" y="433"/>
                    <a:pt x="729" y="238"/>
                    <a:pt x="601" y="104"/>
                  </a:cubicBezTo>
                  <a:cubicBezTo>
                    <a:pt x="532" y="35"/>
                    <a:pt x="448" y="0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2"/>
            <p:cNvSpPr/>
            <p:nvPr/>
          </p:nvSpPr>
          <p:spPr>
            <a:xfrm>
              <a:off x="4134750" y="4137750"/>
              <a:ext cx="18325" cy="16550"/>
            </a:xfrm>
            <a:custGeom>
              <a:rect b="b" l="l" r="r" t="t"/>
              <a:pathLst>
                <a:path extrusionOk="0" h="662" w="733">
                  <a:moveTo>
                    <a:pt x="364" y="1"/>
                  </a:moveTo>
                  <a:cubicBezTo>
                    <a:pt x="283" y="1"/>
                    <a:pt x="203" y="32"/>
                    <a:pt x="139" y="95"/>
                  </a:cubicBezTo>
                  <a:cubicBezTo>
                    <a:pt x="4" y="230"/>
                    <a:pt x="1" y="421"/>
                    <a:pt x="132" y="556"/>
                  </a:cubicBezTo>
                  <a:cubicBezTo>
                    <a:pt x="200" y="626"/>
                    <a:pt x="285" y="661"/>
                    <a:pt x="369" y="661"/>
                  </a:cubicBezTo>
                  <a:cubicBezTo>
                    <a:pt x="448" y="661"/>
                    <a:pt x="526" y="630"/>
                    <a:pt x="590" y="566"/>
                  </a:cubicBezTo>
                  <a:cubicBezTo>
                    <a:pt x="728" y="434"/>
                    <a:pt x="732" y="240"/>
                    <a:pt x="600" y="105"/>
                  </a:cubicBezTo>
                  <a:cubicBezTo>
                    <a:pt x="533" y="35"/>
                    <a:pt x="448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2"/>
            <p:cNvSpPr/>
            <p:nvPr/>
          </p:nvSpPr>
          <p:spPr>
            <a:xfrm>
              <a:off x="4134750" y="408030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6" y="1"/>
                  </a:moveTo>
                  <a:cubicBezTo>
                    <a:pt x="284" y="1"/>
                    <a:pt x="203" y="34"/>
                    <a:pt x="135" y="99"/>
                  </a:cubicBezTo>
                  <a:cubicBezTo>
                    <a:pt x="4" y="231"/>
                    <a:pt x="1" y="425"/>
                    <a:pt x="132" y="557"/>
                  </a:cubicBezTo>
                  <a:cubicBezTo>
                    <a:pt x="201" y="627"/>
                    <a:pt x="283" y="662"/>
                    <a:pt x="366" y="662"/>
                  </a:cubicBezTo>
                  <a:cubicBezTo>
                    <a:pt x="447" y="662"/>
                    <a:pt x="527" y="629"/>
                    <a:pt x="594" y="564"/>
                  </a:cubicBezTo>
                  <a:cubicBezTo>
                    <a:pt x="728" y="432"/>
                    <a:pt x="728" y="238"/>
                    <a:pt x="597" y="103"/>
                  </a:cubicBezTo>
                  <a:cubicBezTo>
                    <a:pt x="531" y="35"/>
                    <a:pt x="449" y="1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2"/>
            <p:cNvSpPr/>
            <p:nvPr/>
          </p:nvSpPr>
          <p:spPr>
            <a:xfrm>
              <a:off x="4077325" y="41377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4" y="0"/>
                  </a:moveTo>
                  <a:cubicBezTo>
                    <a:pt x="282" y="0"/>
                    <a:pt x="200" y="34"/>
                    <a:pt x="132" y="101"/>
                  </a:cubicBezTo>
                  <a:cubicBezTo>
                    <a:pt x="0" y="237"/>
                    <a:pt x="0" y="427"/>
                    <a:pt x="135" y="563"/>
                  </a:cubicBezTo>
                  <a:cubicBezTo>
                    <a:pt x="203" y="628"/>
                    <a:pt x="284" y="661"/>
                    <a:pt x="365" y="661"/>
                  </a:cubicBezTo>
                  <a:cubicBezTo>
                    <a:pt x="447" y="661"/>
                    <a:pt x="529" y="627"/>
                    <a:pt x="597" y="559"/>
                  </a:cubicBezTo>
                  <a:cubicBezTo>
                    <a:pt x="729" y="427"/>
                    <a:pt x="729" y="234"/>
                    <a:pt x="593" y="101"/>
                  </a:cubicBezTo>
                  <a:cubicBezTo>
                    <a:pt x="528" y="34"/>
                    <a:pt x="446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2"/>
            <p:cNvSpPr/>
            <p:nvPr/>
          </p:nvSpPr>
          <p:spPr>
            <a:xfrm>
              <a:off x="4134650" y="4022875"/>
              <a:ext cx="18425" cy="16525"/>
            </a:xfrm>
            <a:custGeom>
              <a:rect b="b" l="l" r="r" t="t"/>
              <a:pathLst>
                <a:path extrusionOk="0" h="661" w="737">
                  <a:moveTo>
                    <a:pt x="369" y="0"/>
                  </a:moveTo>
                  <a:cubicBezTo>
                    <a:pt x="292" y="0"/>
                    <a:pt x="214" y="30"/>
                    <a:pt x="150" y="89"/>
                  </a:cubicBezTo>
                  <a:cubicBezTo>
                    <a:pt x="11" y="221"/>
                    <a:pt x="1" y="415"/>
                    <a:pt x="130" y="550"/>
                  </a:cubicBezTo>
                  <a:cubicBezTo>
                    <a:pt x="200" y="623"/>
                    <a:pt x="286" y="661"/>
                    <a:pt x="372" y="661"/>
                  </a:cubicBezTo>
                  <a:cubicBezTo>
                    <a:pt x="449" y="661"/>
                    <a:pt x="526" y="631"/>
                    <a:pt x="591" y="570"/>
                  </a:cubicBezTo>
                  <a:cubicBezTo>
                    <a:pt x="729" y="439"/>
                    <a:pt x="736" y="244"/>
                    <a:pt x="611" y="109"/>
                  </a:cubicBezTo>
                  <a:cubicBezTo>
                    <a:pt x="542" y="36"/>
                    <a:pt x="455" y="0"/>
                    <a:pt x="3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2"/>
            <p:cNvSpPr/>
            <p:nvPr/>
          </p:nvSpPr>
          <p:spPr>
            <a:xfrm>
              <a:off x="4077325" y="4080300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4" y="1"/>
                  </a:moveTo>
                  <a:cubicBezTo>
                    <a:pt x="282" y="1"/>
                    <a:pt x="201" y="34"/>
                    <a:pt x="135" y="99"/>
                  </a:cubicBezTo>
                  <a:cubicBezTo>
                    <a:pt x="0" y="234"/>
                    <a:pt x="0" y="425"/>
                    <a:pt x="135" y="561"/>
                  </a:cubicBezTo>
                  <a:cubicBezTo>
                    <a:pt x="202" y="629"/>
                    <a:pt x="284" y="662"/>
                    <a:pt x="366" y="662"/>
                  </a:cubicBezTo>
                  <a:cubicBezTo>
                    <a:pt x="447" y="662"/>
                    <a:pt x="528" y="629"/>
                    <a:pt x="593" y="564"/>
                  </a:cubicBezTo>
                  <a:cubicBezTo>
                    <a:pt x="729" y="428"/>
                    <a:pt x="729" y="234"/>
                    <a:pt x="597" y="103"/>
                  </a:cubicBezTo>
                  <a:cubicBezTo>
                    <a:pt x="529" y="35"/>
                    <a:pt x="446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2"/>
            <p:cNvSpPr/>
            <p:nvPr/>
          </p:nvSpPr>
          <p:spPr>
            <a:xfrm>
              <a:off x="4019900" y="41377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3" y="1"/>
                  </a:moveTo>
                  <a:cubicBezTo>
                    <a:pt x="282" y="1"/>
                    <a:pt x="201" y="33"/>
                    <a:pt x="136" y="98"/>
                  </a:cubicBezTo>
                  <a:cubicBezTo>
                    <a:pt x="0" y="230"/>
                    <a:pt x="0" y="424"/>
                    <a:pt x="132" y="559"/>
                  </a:cubicBezTo>
                  <a:cubicBezTo>
                    <a:pt x="199" y="627"/>
                    <a:pt x="281" y="661"/>
                    <a:pt x="363" y="661"/>
                  </a:cubicBezTo>
                  <a:cubicBezTo>
                    <a:pt x="444" y="661"/>
                    <a:pt x="525" y="628"/>
                    <a:pt x="590" y="563"/>
                  </a:cubicBezTo>
                  <a:cubicBezTo>
                    <a:pt x="726" y="431"/>
                    <a:pt x="729" y="237"/>
                    <a:pt x="597" y="101"/>
                  </a:cubicBezTo>
                  <a:cubicBezTo>
                    <a:pt x="530" y="35"/>
                    <a:pt x="447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2"/>
            <p:cNvSpPr/>
            <p:nvPr/>
          </p:nvSpPr>
          <p:spPr>
            <a:xfrm>
              <a:off x="3847550" y="4253075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3" y="0"/>
                  </a:moveTo>
                  <a:cubicBezTo>
                    <a:pt x="282" y="0"/>
                    <a:pt x="201" y="33"/>
                    <a:pt x="135" y="99"/>
                  </a:cubicBezTo>
                  <a:cubicBezTo>
                    <a:pt x="1" y="234"/>
                    <a:pt x="1" y="429"/>
                    <a:pt x="132" y="560"/>
                  </a:cubicBezTo>
                  <a:cubicBezTo>
                    <a:pt x="200" y="626"/>
                    <a:pt x="283" y="660"/>
                    <a:pt x="366" y="660"/>
                  </a:cubicBezTo>
                  <a:cubicBezTo>
                    <a:pt x="447" y="660"/>
                    <a:pt x="528" y="627"/>
                    <a:pt x="594" y="560"/>
                  </a:cubicBezTo>
                  <a:cubicBezTo>
                    <a:pt x="728" y="429"/>
                    <a:pt x="728" y="234"/>
                    <a:pt x="594" y="102"/>
                  </a:cubicBezTo>
                  <a:cubicBezTo>
                    <a:pt x="527" y="34"/>
                    <a:pt x="445" y="0"/>
                    <a:pt x="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2"/>
            <p:cNvSpPr/>
            <p:nvPr/>
          </p:nvSpPr>
          <p:spPr>
            <a:xfrm>
              <a:off x="3904975" y="4195600"/>
              <a:ext cx="18325" cy="16550"/>
            </a:xfrm>
            <a:custGeom>
              <a:rect b="b" l="l" r="r" t="t"/>
              <a:pathLst>
                <a:path extrusionOk="0" h="662" w="733">
                  <a:moveTo>
                    <a:pt x="364" y="1"/>
                  </a:moveTo>
                  <a:cubicBezTo>
                    <a:pt x="285" y="1"/>
                    <a:pt x="206" y="32"/>
                    <a:pt x="142" y="95"/>
                  </a:cubicBezTo>
                  <a:cubicBezTo>
                    <a:pt x="4" y="226"/>
                    <a:pt x="1" y="420"/>
                    <a:pt x="129" y="556"/>
                  </a:cubicBezTo>
                  <a:cubicBezTo>
                    <a:pt x="197" y="626"/>
                    <a:pt x="282" y="661"/>
                    <a:pt x="368" y="661"/>
                  </a:cubicBezTo>
                  <a:cubicBezTo>
                    <a:pt x="447" y="661"/>
                    <a:pt x="525" y="631"/>
                    <a:pt x="591" y="569"/>
                  </a:cubicBezTo>
                  <a:cubicBezTo>
                    <a:pt x="725" y="437"/>
                    <a:pt x="732" y="242"/>
                    <a:pt x="600" y="107"/>
                  </a:cubicBezTo>
                  <a:cubicBezTo>
                    <a:pt x="532" y="36"/>
                    <a:pt x="448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2"/>
            <p:cNvSpPr/>
            <p:nvPr/>
          </p:nvSpPr>
          <p:spPr>
            <a:xfrm>
              <a:off x="3732525" y="4195625"/>
              <a:ext cx="18475" cy="16525"/>
            </a:xfrm>
            <a:custGeom>
              <a:rect b="b" l="l" r="r" t="t"/>
              <a:pathLst>
                <a:path extrusionOk="0" h="661" w="739">
                  <a:moveTo>
                    <a:pt x="369" y="0"/>
                  </a:moveTo>
                  <a:cubicBezTo>
                    <a:pt x="294" y="0"/>
                    <a:pt x="219" y="28"/>
                    <a:pt x="156" y="83"/>
                  </a:cubicBezTo>
                  <a:cubicBezTo>
                    <a:pt x="14" y="212"/>
                    <a:pt x="1" y="406"/>
                    <a:pt x="123" y="544"/>
                  </a:cubicBezTo>
                  <a:cubicBezTo>
                    <a:pt x="193" y="622"/>
                    <a:pt x="282" y="661"/>
                    <a:pt x="371" y="661"/>
                  </a:cubicBezTo>
                  <a:cubicBezTo>
                    <a:pt x="446" y="661"/>
                    <a:pt x="521" y="633"/>
                    <a:pt x="584" y="578"/>
                  </a:cubicBezTo>
                  <a:cubicBezTo>
                    <a:pt x="726" y="450"/>
                    <a:pt x="739" y="255"/>
                    <a:pt x="617" y="117"/>
                  </a:cubicBezTo>
                  <a:cubicBezTo>
                    <a:pt x="547" y="39"/>
                    <a:pt x="458" y="0"/>
                    <a:pt x="3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2"/>
            <p:cNvSpPr/>
            <p:nvPr/>
          </p:nvSpPr>
          <p:spPr>
            <a:xfrm>
              <a:off x="3790125" y="4195600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2" y="1"/>
                  </a:moveTo>
                  <a:cubicBezTo>
                    <a:pt x="282" y="1"/>
                    <a:pt x="202" y="33"/>
                    <a:pt x="135" y="98"/>
                  </a:cubicBezTo>
                  <a:cubicBezTo>
                    <a:pt x="0" y="233"/>
                    <a:pt x="0" y="424"/>
                    <a:pt x="132" y="559"/>
                  </a:cubicBezTo>
                  <a:cubicBezTo>
                    <a:pt x="199" y="628"/>
                    <a:pt x="283" y="662"/>
                    <a:pt x="366" y="662"/>
                  </a:cubicBezTo>
                  <a:cubicBezTo>
                    <a:pt x="447" y="662"/>
                    <a:pt x="527" y="630"/>
                    <a:pt x="593" y="565"/>
                  </a:cubicBezTo>
                  <a:cubicBezTo>
                    <a:pt x="725" y="431"/>
                    <a:pt x="728" y="239"/>
                    <a:pt x="597" y="104"/>
                  </a:cubicBezTo>
                  <a:cubicBezTo>
                    <a:pt x="528" y="35"/>
                    <a:pt x="445" y="1"/>
                    <a:pt x="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2"/>
            <p:cNvSpPr/>
            <p:nvPr/>
          </p:nvSpPr>
          <p:spPr>
            <a:xfrm>
              <a:off x="3790025" y="4253050"/>
              <a:ext cx="18400" cy="16550"/>
            </a:xfrm>
            <a:custGeom>
              <a:rect b="b" l="l" r="r" t="t"/>
              <a:pathLst>
                <a:path extrusionOk="0" h="662" w="736">
                  <a:moveTo>
                    <a:pt x="367" y="1"/>
                  </a:moveTo>
                  <a:cubicBezTo>
                    <a:pt x="290" y="1"/>
                    <a:pt x="212" y="31"/>
                    <a:pt x="146" y="90"/>
                  </a:cubicBezTo>
                  <a:cubicBezTo>
                    <a:pt x="8" y="222"/>
                    <a:pt x="1" y="416"/>
                    <a:pt x="127" y="551"/>
                  </a:cubicBezTo>
                  <a:cubicBezTo>
                    <a:pt x="196" y="624"/>
                    <a:pt x="283" y="662"/>
                    <a:pt x="369" y="662"/>
                  </a:cubicBezTo>
                  <a:cubicBezTo>
                    <a:pt x="447" y="662"/>
                    <a:pt x="524" y="632"/>
                    <a:pt x="588" y="571"/>
                  </a:cubicBezTo>
                  <a:cubicBezTo>
                    <a:pt x="726" y="442"/>
                    <a:pt x="736" y="245"/>
                    <a:pt x="607" y="110"/>
                  </a:cubicBezTo>
                  <a:cubicBezTo>
                    <a:pt x="538" y="37"/>
                    <a:pt x="453" y="1"/>
                    <a:pt x="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2"/>
            <p:cNvSpPr/>
            <p:nvPr/>
          </p:nvSpPr>
          <p:spPr>
            <a:xfrm>
              <a:off x="3847550" y="419560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3" y="1"/>
                  </a:moveTo>
                  <a:cubicBezTo>
                    <a:pt x="282" y="1"/>
                    <a:pt x="201" y="34"/>
                    <a:pt x="135" y="101"/>
                  </a:cubicBezTo>
                  <a:cubicBezTo>
                    <a:pt x="1" y="233"/>
                    <a:pt x="1" y="427"/>
                    <a:pt x="132" y="562"/>
                  </a:cubicBezTo>
                  <a:cubicBezTo>
                    <a:pt x="200" y="628"/>
                    <a:pt x="282" y="661"/>
                    <a:pt x="364" y="661"/>
                  </a:cubicBezTo>
                  <a:cubicBezTo>
                    <a:pt x="446" y="661"/>
                    <a:pt x="528" y="628"/>
                    <a:pt x="594" y="562"/>
                  </a:cubicBezTo>
                  <a:cubicBezTo>
                    <a:pt x="728" y="431"/>
                    <a:pt x="728" y="236"/>
                    <a:pt x="594" y="101"/>
                  </a:cubicBezTo>
                  <a:cubicBezTo>
                    <a:pt x="527" y="34"/>
                    <a:pt x="445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2"/>
            <p:cNvSpPr/>
            <p:nvPr/>
          </p:nvSpPr>
          <p:spPr>
            <a:xfrm>
              <a:off x="3962400" y="431050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5" y="1"/>
                  </a:moveTo>
                  <a:cubicBezTo>
                    <a:pt x="283" y="1"/>
                    <a:pt x="200" y="34"/>
                    <a:pt x="132" y="102"/>
                  </a:cubicBezTo>
                  <a:cubicBezTo>
                    <a:pt x="0" y="237"/>
                    <a:pt x="0" y="428"/>
                    <a:pt x="136" y="564"/>
                  </a:cubicBezTo>
                  <a:cubicBezTo>
                    <a:pt x="203" y="629"/>
                    <a:pt x="284" y="662"/>
                    <a:pt x="365" y="662"/>
                  </a:cubicBezTo>
                  <a:cubicBezTo>
                    <a:pt x="447" y="662"/>
                    <a:pt x="529" y="628"/>
                    <a:pt x="597" y="561"/>
                  </a:cubicBezTo>
                  <a:cubicBezTo>
                    <a:pt x="729" y="428"/>
                    <a:pt x="729" y="234"/>
                    <a:pt x="594" y="99"/>
                  </a:cubicBezTo>
                  <a:cubicBezTo>
                    <a:pt x="528" y="33"/>
                    <a:pt x="447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2"/>
            <p:cNvSpPr/>
            <p:nvPr/>
          </p:nvSpPr>
          <p:spPr>
            <a:xfrm>
              <a:off x="3962400" y="4253100"/>
              <a:ext cx="18300" cy="16500"/>
            </a:xfrm>
            <a:custGeom>
              <a:rect b="b" l="l" r="r" t="t"/>
              <a:pathLst>
                <a:path extrusionOk="0" h="660" w="732">
                  <a:moveTo>
                    <a:pt x="365" y="1"/>
                  </a:moveTo>
                  <a:cubicBezTo>
                    <a:pt x="280" y="1"/>
                    <a:pt x="196" y="35"/>
                    <a:pt x="128" y="104"/>
                  </a:cubicBezTo>
                  <a:cubicBezTo>
                    <a:pt x="0" y="239"/>
                    <a:pt x="4" y="431"/>
                    <a:pt x="139" y="563"/>
                  </a:cubicBezTo>
                  <a:cubicBezTo>
                    <a:pt x="205" y="627"/>
                    <a:pt x="286" y="659"/>
                    <a:pt x="366" y="659"/>
                  </a:cubicBezTo>
                  <a:cubicBezTo>
                    <a:pt x="450" y="659"/>
                    <a:pt x="533" y="625"/>
                    <a:pt x="600" y="556"/>
                  </a:cubicBezTo>
                  <a:cubicBezTo>
                    <a:pt x="732" y="420"/>
                    <a:pt x="729" y="227"/>
                    <a:pt x="590" y="95"/>
                  </a:cubicBezTo>
                  <a:cubicBezTo>
                    <a:pt x="524" y="32"/>
                    <a:pt x="444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2"/>
            <p:cNvSpPr/>
            <p:nvPr/>
          </p:nvSpPr>
          <p:spPr>
            <a:xfrm>
              <a:off x="3904975" y="4310525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1" y="1"/>
                  </a:moveTo>
                  <a:cubicBezTo>
                    <a:pt x="282" y="1"/>
                    <a:pt x="203" y="32"/>
                    <a:pt x="139" y="94"/>
                  </a:cubicBezTo>
                  <a:cubicBezTo>
                    <a:pt x="4" y="227"/>
                    <a:pt x="1" y="421"/>
                    <a:pt x="132" y="556"/>
                  </a:cubicBezTo>
                  <a:cubicBezTo>
                    <a:pt x="200" y="625"/>
                    <a:pt x="284" y="661"/>
                    <a:pt x="368" y="661"/>
                  </a:cubicBezTo>
                  <a:cubicBezTo>
                    <a:pt x="447" y="661"/>
                    <a:pt x="525" y="630"/>
                    <a:pt x="591" y="566"/>
                  </a:cubicBezTo>
                  <a:cubicBezTo>
                    <a:pt x="725" y="434"/>
                    <a:pt x="729" y="239"/>
                    <a:pt x="597" y="105"/>
                  </a:cubicBezTo>
                  <a:cubicBezTo>
                    <a:pt x="529" y="35"/>
                    <a:pt x="445" y="1"/>
                    <a:pt x="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2"/>
            <p:cNvSpPr/>
            <p:nvPr/>
          </p:nvSpPr>
          <p:spPr>
            <a:xfrm>
              <a:off x="3962400" y="4195625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4" y="1"/>
                  </a:moveTo>
                  <a:cubicBezTo>
                    <a:pt x="284" y="1"/>
                    <a:pt x="202" y="33"/>
                    <a:pt x="136" y="97"/>
                  </a:cubicBezTo>
                  <a:cubicBezTo>
                    <a:pt x="4" y="232"/>
                    <a:pt x="0" y="423"/>
                    <a:pt x="132" y="558"/>
                  </a:cubicBezTo>
                  <a:cubicBezTo>
                    <a:pt x="201" y="627"/>
                    <a:pt x="284" y="661"/>
                    <a:pt x="367" y="661"/>
                  </a:cubicBezTo>
                  <a:cubicBezTo>
                    <a:pt x="447" y="661"/>
                    <a:pt x="527" y="629"/>
                    <a:pt x="594" y="564"/>
                  </a:cubicBezTo>
                  <a:cubicBezTo>
                    <a:pt x="729" y="430"/>
                    <a:pt x="729" y="235"/>
                    <a:pt x="597" y="103"/>
                  </a:cubicBezTo>
                  <a:cubicBezTo>
                    <a:pt x="530" y="35"/>
                    <a:pt x="447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2"/>
            <p:cNvSpPr/>
            <p:nvPr/>
          </p:nvSpPr>
          <p:spPr>
            <a:xfrm>
              <a:off x="3904975" y="4253075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6" y="0"/>
                  </a:moveTo>
                  <a:cubicBezTo>
                    <a:pt x="284" y="0"/>
                    <a:pt x="203" y="33"/>
                    <a:pt x="136" y="99"/>
                  </a:cubicBezTo>
                  <a:cubicBezTo>
                    <a:pt x="1" y="231"/>
                    <a:pt x="1" y="425"/>
                    <a:pt x="132" y="557"/>
                  </a:cubicBezTo>
                  <a:cubicBezTo>
                    <a:pt x="199" y="626"/>
                    <a:pt x="283" y="660"/>
                    <a:pt x="366" y="660"/>
                  </a:cubicBezTo>
                  <a:cubicBezTo>
                    <a:pt x="447" y="660"/>
                    <a:pt x="527" y="628"/>
                    <a:pt x="594" y="564"/>
                  </a:cubicBezTo>
                  <a:cubicBezTo>
                    <a:pt x="725" y="432"/>
                    <a:pt x="729" y="237"/>
                    <a:pt x="597" y="102"/>
                  </a:cubicBezTo>
                  <a:cubicBezTo>
                    <a:pt x="530" y="34"/>
                    <a:pt x="448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2"/>
            <p:cNvSpPr/>
            <p:nvPr/>
          </p:nvSpPr>
          <p:spPr>
            <a:xfrm>
              <a:off x="3847450" y="4310525"/>
              <a:ext cx="18425" cy="16525"/>
            </a:xfrm>
            <a:custGeom>
              <a:rect b="b" l="l" r="r" t="t"/>
              <a:pathLst>
                <a:path extrusionOk="0" h="661" w="737">
                  <a:moveTo>
                    <a:pt x="367" y="0"/>
                  </a:moveTo>
                  <a:cubicBezTo>
                    <a:pt x="289" y="0"/>
                    <a:pt x="210" y="30"/>
                    <a:pt x="146" y="91"/>
                  </a:cubicBezTo>
                  <a:cubicBezTo>
                    <a:pt x="8" y="219"/>
                    <a:pt x="1" y="414"/>
                    <a:pt x="130" y="549"/>
                  </a:cubicBezTo>
                  <a:cubicBezTo>
                    <a:pt x="197" y="624"/>
                    <a:pt x="282" y="661"/>
                    <a:pt x="368" y="661"/>
                  </a:cubicBezTo>
                  <a:cubicBezTo>
                    <a:pt x="446" y="661"/>
                    <a:pt x="523" y="630"/>
                    <a:pt x="588" y="569"/>
                  </a:cubicBezTo>
                  <a:cubicBezTo>
                    <a:pt x="726" y="441"/>
                    <a:pt x="736" y="246"/>
                    <a:pt x="607" y="108"/>
                  </a:cubicBezTo>
                  <a:cubicBezTo>
                    <a:pt x="540" y="37"/>
                    <a:pt x="453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2"/>
            <p:cNvSpPr/>
            <p:nvPr/>
          </p:nvSpPr>
          <p:spPr>
            <a:xfrm>
              <a:off x="4019750" y="4195625"/>
              <a:ext cx="18550" cy="16525"/>
            </a:xfrm>
            <a:custGeom>
              <a:rect b="b" l="l" r="r" t="t"/>
              <a:pathLst>
                <a:path extrusionOk="0" h="661" w="742">
                  <a:moveTo>
                    <a:pt x="368" y="0"/>
                  </a:moveTo>
                  <a:cubicBezTo>
                    <a:pt x="294" y="0"/>
                    <a:pt x="220" y="28"/>
                    <a:pt x="158" y="83"/>
                  </a:cubicBezTo>
                  <a:cubicBezTo>
                    <a:pt x="17" y="212"/>
                    <a:pt x="0" y="406"/>
                    <a:pt x="125" y="544"/>
                  </a:cubicBezTo>
                  <a:cubicBezTo>
                    <a:pt x="193" y="622"/>
                    <a:pt x="283" y="661"/>
                    <a:pt x="372" y="661"/>
                  </a:cubicBezTo>
                  <a:cubicBezTo>
                    <a:pt x="447" y="661"/>
                    <a:pt x="522" y="633"/>
                    <a:pt x="583" y="578"/>
                  </a:cubicBezTo>
                  <a:cubicBezTo>
                    <a:pt x="725" y="450"/>
                    <a:pt x="741" y="255"/>
                    <a:pt x="616" y="117"/>
                  </a:cubicBezTo>
                  <a:cubicBezTo>
                    <a:pt x="546" y="39"/>
                    <a:pt x="457" y="0"/>
                    <a:pt x="3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2"/>
            <p:cNvSpPr/>
            <p:nvPr/>
          </p:nvSpPr>
          <p:spPr>
            <a:xfrm>
              <a:off x="4019900" y="4253025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4" y="1"/>
                  </a:moveTo>
                  <a:cubicBezTo>
                    <a:pt x="284" y="1"/>
                    <a:pt x="205" y="33"/>
                    <a:pt x="139" y="98"/>
                  </a:cubicBezTo>
                  <a:cubicBezTo>
                    <a:pt x="4" y="230"/>
                    <a:pt x="0" y="423"/>
                    <a:pt x="129" y="559"/>
                  </a:cubicBezTo>
                  <a:cubicBezTo>
                    <a:pt x="198" y="628"/>
                    <a:pt x="282" y="662"/>
                    <a:pt x="366" y="662"/>
                  </a:cubicBezTo>
                  <a:cubicBezTo>
                    <a:pt x="446" y="662"/>
                    <a:pt x="526" y="630"/>
                    <a:pt x="590" y="566"/>
                  </a:cubicBezTo>
                  <a:cubicBezTo>
                    <a:pt x="726" y="434"/>
                    <a:pt x="729" y="239"/>
                    <a:pt x="597" y="107"/>
                  </a:cubicBezTo>
                  <a:cubicBezTo>
                    <a:pt x="530" y="36"/>
                    <a:pt x="447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2"/>
            <p:cNvSpPr/>
            <p:nvPr/>
          </p:nvSpPr>
          <p:spPr>
            <a:xfrm>
              <a:off x="4077325" y="4195600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4" y="1"/>
                  </a:moveTo>
                  <a:cubicBezTo>
                    <a:pt x="283" y="1"/>
                    <a:pt x="203" y="33"/>
                    <a:pt x="139" y="98"/>
                  </a:cubicBezTo>
                  <a:cubicBezTo>
                    <a:pt x="4" y="233"/>
                    <a:pt x="0" y="424"/>
                    <a:pt x="132" y="559"/>
                  </a:cubicBezTo>
                  <a:cubicBezTo>
                    <a:pt x="201" y="628"/>
                    <a:pt x="285" y="662"/>
                    <a:pt x="369" y="662"/>
                  </a:cubicBezTo>
                  <a:cubicBezTo>
                    <a:pt x="449" y="662"/>
                    <a:pt x="529" y="630"/>
                    <a:pt x="593" y="565"/>
                  </a:cubicBezTo>
                  <a:cubicBezTo>
                    <a:pt x="729" y="431"/>
                    <a:pt x="729" y="239"/>
                    <a:pt x="597" y="104"/>
                  </a:cubicBezTo>
                  <a:cubicBezTo>
                    <a:pt x="530" y="35"/>
                    <a:pt x="447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2"/>
            <p:cNvSpPr/>
            <p:nvPr/>
          </p:nvSpPr>
          <p:spPr>
            <a:xfrm>
              <a:off x="4019900" y="4310500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5" y="1"/>
                  </a:moveTo>
                  <a:cubicBezTo>
                    <a:pt x="284" y="1"/>
                    <a:pt x="203" y="33"/>
                    <a:pt x="136" y="99"/>
                  </a:cubicBezTo>
                  <a:cubicBezTo>
                    <a:pt x="4" y="231"/>
                    <a:pt x="0" y="425"/>
                    <a:pt x="132" y="561"/>
                  </a:cubicBezTo>
                  <a:cubicBezTo>
                    <a:pt x="199" y="627"/>
                    <a:pt x="282" y="661"/>
                    <a:pt x="365" y="661"/>
                  </a:cubicBezTo>
                  <a:cubicBezTo>
                    <a:pt x="446" y="661"/>
                    <a:pt x="527" y="629"/>
                    <a:pt x="594" y="564"/>
                  </a:cubicBezTo>
                  <a:cubicBezTo>
                    <a:pt x="729" y="432"/>
                    <a:pt x="729" y="237"/>
                    <a:pt x="597" y="102"/>
                  </a:cubicBezTo>
                  <a:cubicBezTo>
                    <a:pt x="529" y="34"/>
                    <a:pt x="447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2"/>
            <p:cNvSpPr/>
            <p:nvPr/>
          </p:nvSpPr>
          <p:spPr>
            <a:xfrm>
              <a:off x="4077250" y="4253050"/>
              <a:ext cx="18375" cy="16550"/>
            </a:xfrm>
            <a:custGeom>
              <a:rect b="b" l="l" r="r" t="t"/>
              <a:pathLst>
                <a:path extrusionOk="0" h="662" w="735">
                  <a:moveTo>
                    <a:pt x="368" y="1"/>
                  </a:moveTo>
                  <a:cubicBezTo>
                    <a:pt x="290" y="1"/>
                    <a:pt x="213" y="31"/>
                    <a:pt x="149" y="90"/>
                  </a:cubicBezTo>
                  <a:cubicBezTo>
                    <a:pt x="10" y="222"/>
                    <a:pt x="0" y="416"/>
                    <a:pt x="129" y="551"/>
                  </a:cubicBezTo>
                  <a:cubicBezTo>
                    <a:pt x="197" y="624"/>
                    <a:pt x="283" y="662"/>
                    <a:pt x="370" y="662"/>
                  </a:cubicBezTo>
                  <a:cubicBezTo>
                    <a:pt x="448" y="662"/>
                    <a:pt x="526" y="632"/>
                    <a:pt x="590" y="571"/>
                  </a:cubicBezTo>
                  <a:cubicBezTo>
                    <a:pt x="728" y="442"/>
                    <a:pt x="735" y="245"/>
                    <a:pt x="607" y="110"/>
                  </a:cubicBezTo>
                  <a:cubicBezTo>
                    <a:pt x="539" y="37"/>
                    <a:pt x="453" y="1"/>
                    <a:pt x="3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2"/>
            <p:cNvSpPr/>
            <p:nvPr/>
          </p:nvSpPr>
          <p:spPr>
            <a:xfrm>
              <a:off x="4134850" y="4195600"/>
              <a:ext cx="18125" cy="16550"/>
            </a:xfrm>
            <a:custGeom>
              <a:rect b="b" l="l" r="r" t="t"/>
              <a:pathLst>
                <a:path extrusionOk="0" h="662" w="725">
                  <a:moveTo>
                    <a:pt x="361" y="1"/>
                  </a:moveTo>
                  <a:cubicBezTo>
                    <a:pt x="280" y="1"/>
                    <a:pt x="199" y="34"/>
                    <a:pt x="131" y="101"/>
                  </a:cubicBezTo>
                  <a:cubicBezTo>
                    <a:pt x="0" y="233"/>
                    <a:pt x="0" y="427"/>
                    <a:pt x="131" y="562"/>
                  </a:cubicBezTo>
                  <a:cubicBezTo>
                    <a:pt x="197" y="628"/>
                    <a:pt x="279" y="661"/>
                    <a:pt x="361" y="661"/>
                  </a:cubicBezTo>
                  <a:cubicBezTo>
                    <a:pt x="443" y="661"/>
                    <a:pt x="526" y="628"/>
                    <a:pt x="593" y="562"/>
                  </a:cubicBezTo>
                  <a:cubicBezTo>
                    <a:pt x="724" y="431"/>
                    <a:pt x="724" y="236"/>
                    <a:pt x="593" y="101"/>
                  </a:cubicBezTo>
                  <a:cubicBezTo>
                    <a:pt x="525" y="34"/>
                    <a:pt x="443" y="1"/>
                    <a:pt x="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3" name="Google Shape;1103;p52"/>
          <p:cNvSpPr txBox="1"/>
          <p:nvPr>
            <p:ph idx="1" type="subTitle"/>
          </p:nvPr>
        </p:nvSpPr>
        <p:spPr>
          <a:xfrm flipH="1">
            <a:off x="2928000" y="3073150"/>
            <a:ext cx="32880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Time for the code!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9"/>
          <p:cNvSpPr/>
          <p:nvPr/>
        </p:nvSpPr>
        <p:spPr>
          <a:xfrm rot="2050849">
            <a:off x="3599394" y="1208940"/>
            <a:ext cx="3411413" cy="3257641"/>
          </a:xfrm>
          <a:custGeom>
            <a:rect b="b" l="l" r="r" t="t"/>
            <a:pathLst>
              <a:path extrusionOk="0" h="44912" w="47032">
                <a:moveTo>
                  <a:pt x="33589" y="1"/>
                </a:moveTo>
                <a:cubicBezTo>
                  <a:pt x="31733" y="1"/>
                  <a:pt x="29855" y="439"/>
                  <a:pt x="28112" y="1368"/>
                </a:cubicBezTo>
                <a:cubicBezTo>
                  <a:pt x="27779" y="1543"/>
                  <a:pt x="27459" y="1734"/>
                  <a:pt x="27153" y="1935"/>
                </a:cubicBezTo>
                <a:cubicBezTo>
                  <a:pt x="23742" y="4182"/>
                  <a:pt x="19774" y="5411"/>
                  <a:pt x="15697" y="5662"/>
                </a:cubicBezTo>
                <a:cubicBezTo>
                  <a:pt x="13621" y="5791"/>
                  <a:pt x="11542" y="6368"/>
                  <a:pt x="9595" y="7435"/>
                </a:cubicBezTo>
                <a:cubicBezTo>
                  <a:pt x="2595" y="11278"/>
                  <a:pt x="1" y="19961"/>
                  <a:pt x="3742" y="27014"/>
                </a:cubicBezTo>
                <a:cubicBezTo>
                  <a:pt x="6312" y="31858"/>
                  <a:pt x="11226" y="34656"/>
                  <a:pt x="16347" y="34752"/>
                </a:cubicBezTo>
                <a:cubicBezTo>
                  <a:pt x="18667" y="34791"/>
                  <a:pt x="20776" y="36116"/>
                  <a:pt x="21841" y="38176"/>
                </a:cubicBezTo>
                <a:lnTo>
                  <a:pt x="21900" y="38294"/>
                </a:lnTo>
                <a:cubicBezTo>
                  <a:pt x="24137" y="42519"/>
                  <a:pt x="28425" y="44912"/>
                  <a:pt x="32868" y="44912"/>
                </a:cubicBezTo>
                <a:cubicBezTo>
                  <a:pt x="34894" y="44912"/>
                  <a:pt x="36957" y="44411"/>
                  <a:pt x="38871" y="43360"/>
                </a:cubicBezTo>
                <a:cubicBezTo>
                  <a:pt x="44794" y="40098"/>
                  <a:pt x="47031" y="32679"/>
                  <a:pt x="43861" y="26675"/>
                </a:cubicBezTo>
                <a:cubicBezTo>
                  <a:pt x="43848" y="26655"/>
                  <a:pt x="43838" y="26635"/>
                  <a:pt x="43828" y="26615"/>
                </a:cubicBezTo>
                <a:cubicBezTo>
                  <a:pt x="42283" y="23732"/>
                  <a:pt x="42299" y="20271"/>
                  <a:pt x="43881" y="17407"/>
                </a:cubicBezTo>
                <a:cubicBezTo>
                  <a:pt x="45749" y="14026"/>
                  <a:pt x="45911" y="9788"/>
                  <a:pt x="43927" y="6130"/>
                </a:cubicBezTo>
                <a:cubicBezTo>
                  <a:pt x="41811" y="2225"/>
                  <a:pt x="37761" y="1"/>
                  <a:pt x="33589" y="1"/>
                </a:cubicBezTo>
                <a:close/>
              </a:path>
            </a:pathLst>
          </a:custGeom>
          <a:solidFill>
            <a:srgbClr val="FFAD2C">
              <a:alpha val="607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" name="Google Shape;636;p39"/>
          <p:cNvGrpSpPr/>
          <p:nvPr/>
        </p:nvGrpSpPr>
        <p:grpSpPr>
          <a:xfrm>
            <a:off x="5188891" y="3233791"/>
            <a:ext cx="1227793" cy="1227969"/>
            <a:chOff x="4810900" y="3749900"/>
            <a:chExt cx="699000" cy="699100"/>
          </a:xfrm>
        </p:grpSpPr>
        <p:sp>
          <p:nvSpPr>
            <p:cNvPr id="637" name="Google Shape;637;p39"/>
            <p:cNvSpPr/>
            <p:nvPr/>
          </p:nvSpPr>
          <p:spPr>
            <a:xfrm>
              <a:off x="4867025" y="3760375"/>
              <a:ext cx="208125" cy="148925"/>
            </a:xfrm>
            <a:custGeom>
              <a:rect b="b" l="l" r="r" t="t"/>
              <a:pathLst>
                <a:path extrusionOk="0" h="5957" w="8325">
                  <a:moveTo>
                    <a:pt x="8325" y="0"/>
                  </a:moveTo>
                  <a:lnTo>
                    <a:pt x="8325" y="0"/>
                  </a:lnTo>
                  <a:cubicBezTo>
                    <a:pt x="8215" y="27"/>
                    <a:pt x="8107" y="57"/>
                    <a:pt x="8002" y="83"/>
                  </a:cubicBezTo>
                  <a:cubicBezTo>
                    <a:pt x="7886" y="116"/>
                    <a:pt x="7774" y="149"/>
                    <a:pt x="7659" y="185"/>
                  </a:cubicBezTo>
                  <a:lnTo>
                    <a:pt x="392" y="5386"/>
                  </a:lnTo>
                  <a:cubicBezTo>
                    <a:pt x="323" y="5481"/>
                    <a:pt x="254" y="5580"/>
                    <a:pt x="188" y="5679"/>
                  </a:cubicBezTo>
                  <a:cubicBezTo>
                    <a:pt x="122" y="5768"/>
                    <a:pt x="63" y="5864"/>
                    <a:pt x="0" y="5956"/>
                  </a:cubicBezTo>
                  <a:lnTo>
                    <a:pt x="8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4830850" y="3749900"/>
              <a:ext cx="325125" cy="232700"/>
            </a:xfrm>
            <a:custGeom>
              <a:rect b="b" l="l" r="r" t="t"/>
              <a:pathLst>
                <a:path extrusionOk="0" h="9308" w="13005">
                  <a:moveTo>
                    <a:pt x="13004" y="1"/>
                  </a:moveTo>
                  <a:cubicBezTo>
                    <a:pt x="12935" y="1"/>
                    <a:pt x="12866" y="4"/>
                    <a:pt x="12794" y="4"/>
                  </a:cubicBezTo>
                  <a:cubicBezTo>
                    <a:pt x="12724" y="8"/>
                    <a:pt x="12652" y="11"/>
                    <a:pt x="12583" y="11"/>
                  </a:cubicBezTo>
                  <a:lnTo>
                    <a:pt x="148" y="8909"/>
                  </a:lnTo>
                  <a:cubicBezTo>
                    <a:pt x="122" y="8975"/>
                    <a:pt x="96" y="9044"/>
                    <a:pt x="73" y="9110"/>
                  </a:cubicBezTo>
                  <a:cubicBezTo>
                    <a:pt x="46" y="9176"/>
                    <a:pt x="23" y="9242"/>
                    <a:pt x="1" y="9308"/>
                  </a:cubicBezTo>
                  <a:lnTo>
                    <a:pt x="13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4815675" y="3753050"/>
              <a:ext cx="400350" cy="287725"/>
            </a:xfrm>
            <a:custGeom>
              <a:rect b="b" l="l" r="r" t="t"/>
              <a:pathLst>
                <a:path extrusionOk="0" h="11509" w="16014">
                  <a:moveTo>
                    <a:pt x="15678" y="1"/>
                  </a:moveTo>
                  <a:lnTo>
                    <a:pt x="63" y="11176"/>
                  </a:lnTo>
                  <a:cubicBezTo>
                    <a:pt x="51" y="11232"/>
                    <a:pt x="40" y="11287"/>
                    <a:pt x="31" y="11343"/>
                  </a:cubicBezTo>
                  <a:cubicBezTo>
                    <a:pt x="21" y="11400"/>
                    <a:pt x="11" y="11453"/>
                    <a:pt x="1" y="11509"/>
                  </a:cubicBezTo>
                  <a:lnTo>
                    <a:pt x="16014" y="50"/>
                  </a:lnTo>
                  <a:cubicBezTo>
                    <a:pt x="15961" y="40"/>
                    <a:pt x="15905" y="33"/>
                    <a:pt x="15849" y="24"/>
                  </a:cubicBezTo>
                  <a:cubicBezTo>
                    <a:pt x="15793" y="17"/>
                    <a:pt x="15734" y="7"/>
                    <a:pt x="15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4810900" y="3763925"/>
              <a:ext cx="454975" cy="327675"/>
            </a:xfrm>
            <a:custGeom>
              <a:rect b="b" l="l" r="r" t="t"/>
              <a:pathLst>
                <a:path extrusionOk="0" h="13107" w="18199">
                  <a:moveTo>
                    <a:pt x="17912" y="1"/>
                  </a:moveTo>
                  <a:lnTo>
                    <a:pt x="11" y="12810"/>
                  </a:lnTo>
                  <a:cubicBezTo>
                    <a:pt x="8" y="12860"/>
                    <a:pt x="8" y="12909"/>
                    <a:pt x="4" y="12958"/>
                  </a:cubicBezTo>
                  <a:cubicBezTo>
                    <a:pt x="4" y="13008"/>
                    <a:pt x="0" y="13057"/>
                    <a:pt x="0" y="13106"/>
                  </a:cubicBezTo>
                  <a:lnTo>
                    <a:pt x="18199" y="86"/>
                  </a:lnTo>
                  <a:cubicBezTo>
                    <a:pt x="18149" y="73"/>
                    <a:pt x="18103" y="56"/>
                    <a:pt x="18057" y="43"/>
                  </a:cubicBezTo>
                  <a:cubicBezTo>
                    <a:pt x="18007" y="27"/>
                    <a:pt x="17962" y="13"/>
                    <a:pt x="17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4812225" y="3779975"/>
              <a:ext cx="496500" cy="357700"/>
            </a:xfrm>
            <a:custGeom>
              <a:rect b="b" l="l" r="r" t="t"/>
              <a:pathLst>
                <a:path extrusionOk="0" h="14308" w="19860">
                  <a:moveTo>
                    <a:pt x="19609" y="1"/>
                  </a:moveTo>
                  <a:lnTo>
                    <a:pt x="0" y="14034"/>
                  </a:lnTo>
                  <a:cubicBezTo>
                    <a:pt x="4" y="14079"/>
                    <a:pt x="7" y="14125"/>
                    <a:pt x="11" y="14169"/>
                  </a:cubicBezTo>
                  <a:cubicBezTo>
                    <a:pt x="17" y="14215"/>
                    <a:pt x="20" y="14261"/>
                    <a:pt x="27" y="14307"/>
                  </a:cubicBezTo>
                  <a:lnTo>
                    <a:pt x="19859" y="113"/>
                  </a:lnTo>
                  <a:cubicBezTo>
                    <a:pt x="19816" y="93"/>
                    <a:pt x="19777" y="77"/>
                    <a:pt x="19734" y="57"/>
                  </a:cubicBezTo>
                  <a:cubicBezTo>
                    <a:pt x="19695" y="37"/>
                    <a:pt x="19652" y="21"/>
                    <a:pt x="196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4818650" y="3800025"/>
              <a:ext cx="527625" cy="379825"/>
            </a:xfrm>
            <a:custGeom>
              <a:rect b="b" l="l" r="r" t="t"/>
              <a:pathLst>
                <a:path extrusionOk="0" h="15193" w="21105">
                  <a:moveTo>
                    <a:pt x="20884" y="0"/>
                  </a:moveTo>
                  <a:lnTo>
                    <a:pt x="1" y="14942"/>
                  </a:lnTo>
                  <a:cubicBezTo>
                    <a:pt x="11" y="14984"/>
                    <a:pt x="20" y="15024"/>
                    <a:pt x="31" y="15067"/>
                  </a:cubicBezTo>
                  <a:cubicBezTo>
                    <a:pt x="40" y="15110"/>
                    <a:pt x="46" y="15150"/>
                    <a:pt x="57" y="15192"/>
                  </a:cubicBezTo>
                  <a:lnTo>
                    <a:pt x="21105" y="131"/>
                  </a:lnTo>
                  <a:cubicBezTo>
                    <a:pt x="21069" y="112"/>
                    <a:pt x="21033" y="89"/>
                    <a:pt x="20996" y="66"/>
                  </a:cubicBezTo>
                  <a:cubicBezTo>
                    <a:pt x="20957" y="43"/>
                    <a:pt x="20920" y="20"/>
                    <a:pt x="208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4829675" y="3823150"/>
              <a:ext cx="549725" cy="395750"/>
            </a:xfrm>
            <a:custGeom>
              <a:rect b="b" l="l" r="r" t="t"/>
              <a:pathLst>
                <a:path extrusionOk="0" h="15830" w="21989">
                  <a:moveTo>
                    <a:pt x="21798" y="1"/>
                  </a:moveTo>
                  <a:lnTo>
                    <a:pt x="1" y="15598"/>
                  </a:lnTo>
                  <a:cubicBezTo>
                    <a:pt x="14" y="15635"/>
                    <a:pt x="28" y="15674"/>
                    <a:pt x="40" y="15714"/>
                  </a:cubicBezTo>
                  <a:cubicBezTo>
                    <a:pt x="54" y="15753"/>
                    <a:pt x="70" y="15790"/>
                    <a:pt x="84" y="15829"/>
                  </a:cubicBezTo>
                  <a:lnTo>
                    <a:pt x="21989" y="156"/>
                  </a:lnTo>
                  <a:cubicBezTo>
                    <a:pt x="21956" y="129"/>
                    <a:pt x="21926" y="103"/>
                    <a:pt x="21894" y="76"/>
                  </a:cubicBezTo>
                  <a:cubicBezTo>
                    <a:pt x="21860" y="54"/>
                    <a:pt x="21827" y="27"/>
                    <a:pt x="21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4844700" y="3849200"/>
              <a:ext cx="564050" cy="405950"/>
            </a:xfrm>
            <a:custGeom>
              <a:rect b="b" l="l" r="r" t="t"/>
              <a:pathLst>
                <a:path extrusionOk="0" h="16238" w="22562">
                  <a:moveTo>
                    <a:pt x="22390" y="0"/>
                  </a:moveTo>
                  <a:lnTo>
                    <a:pt x="0" y="16023"/>
                  </a:lnTo>
                  <a:cubicBezTo>
                    <a:pt x="17" y="16059"/>
                    <a:pt x="33" y="16096"/>
                    <a:pt x="52" y="16132"/>
                  </a:cubicBezTo>
                  <a:cubicBezTo>
                    <a:pt x="69" y="16168"/>
                    <a:pt x="86" y="16201"/>
                    <a:pt x="105" y="16237"/>
                  </a:cubicBezTo>
                  <a:lnTo>
                    <a:pt x="22561" y="169"/>
                  </a:lnTo>
                  <a:cubicBezTo>
                    <a:pt x="22531" y="142"/>
                    <a:pt x="22505" y="113"/>
                    <a:pt x="22475" y="86"/>
                  </a:cubicBezTo>
                  <a:lnTo>
                    <a:pt x="22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4863300" y="3877775"/>
              <a:ext cx="571150" cy="411050"/>
            </a:xfrm>
            <a:custGeom>
              <a:rect b="b" l="l" r="r" t="t"/>
              <a:pathLst>
                <a:path extrusionOk="0" h="16442" w="22846">
                  <a:moveTo>
                    <a:pt x="22697" y="1"/>
                  </a:moveTo>
                  <a:lnTo>
                    <a:pt x="0" y="16241"/>
                  </a:lnTo>
                  <a:cubicBezTo>
                    <a:pt x="20" y="16274"/>
                    <a:pt x="44" y="16311"/>
                    <a:pt x="64" y="16343"/>
                  </a:cubicBezTo>
                  <a:cubicBezTo>
                    <a:pt x="87" y="16376"/>
                    <a:pt x="106" y="16409"/>
                    <a:pt x="129" y="16442"/>
                  </a:cubicBezTo>
                  <a:lnTo>
                    <a:pt x="22846" y="185"/>
                  </a:lnTo>
                  <a:cubicBezTo>
                    <a:pt x="22823" y="156"/>
                    <a:pt x="22796" y="126"/>
                    <a:pt x="22773" y="93"/>
                  </a:cubicBezTo>
                  <a:cubicBezTo>
                    <a:pt x="22747" y="63"/>
                    <a:pt x="22720" y="34"/>
                    <a:pt x="22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4885475" y="3908925"/>
              <a:ext cx="571225" cy="411050"/>
            </a:xfrm>
            <a:custGeom>
              <a:rect b="b" l="l" r="r" t="t"/>
              <a:pathLst>
                <a:path extrusionOk="0" h="16442" w="22849">
                  <a:moveTo>
                    <a:pt x="22719" y="1"/>
                  </a:moveTo>
                  <a:lnTo>
                    <a:pt x="0" y="16257"/>
                  </a:lnTo>
                  <a:cubicBezTo>
                    <a:pt x="23" y="16291"/>
                    <a:pt x="50" y="16320"/>
                    <a:pt x="73" y="16350"/>
                  </a:cubicBezTo>
                  <a:cubicBezTo>
                    <a:pt x="99" y="16382"/>
                    <a:pt x="122" y="16412"/>
                    <a:pt x="149" y="16442"/>
                  </a:cubicBezTo>
                  <a:lnTo>
                    <a:pt x="22848" y="198"/>
                  </a:lnTo>
                  <a:cubicBezTo>
                    <a:pt x="22829" y="165"/>
                    <a:pt x="22806" y="133"/>
                    <a:pt x="22786" y="99"/>
                  </a:cubicBezTo>
                  <a:cubicBezTo>
                    <a:pt x="22762" y="66"/>
                    <a:pt x="22742" y="34"/>
                    <a:pt x="22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4911000" y="3942475"/>
              <a:ext cx="564475" cy="406275"/>
            </a:xfrm>
            <a:custGeom>
              <a:rect b="b" l="l" r="r" t="t"/>
              <a:pathLst>
                <a:path extrusionOk="0" h="16251" w="22579">
                  <a:moveTo>
                    <a:pt x="22473" y="0"/>
                  </a:moveTo>
                  <a:lnTo>
                    <a:pt x="1" y="16079"/>
                  </a:lnTo>
                  <a:cubicBezTo>
                    <a:pt x="30" y="16108"/>
                    <a:pt x="57" y="16138"/>
                    <a:pt x="86" y="16164"/>
                  </a:cubicBezTo>
                  <a:cubicBezTo>
                    <a:pt x="113" y="16194"/>
                    <a:pt x="143" y="16220"/>
                    <a:pt x="173" y="16250"/>
                  </a:cubicBezTo>
                  <a:lnTo>
                    <a:pt x="22579" y="218"/>
                  </a:lnTo>
                  <a:cubicBezTo>
                    <a:pt x="22562" y="181"/>
                    <a:pt x="22542" y="145"/>
                    <a:pt x="22526" y="108"/>
                  </a:cubicBezTo>
                  <a:cubicBezTo>
                    <a:pt x="22509" y="72"/>
                    <a:pt x="22489" y="36"/>
                    <a:pt x="2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4940175" y="3978625"/>
              <a:ext cx="550375" cy="396225"/>
            </a:xfrm>
            <a:custGeom>
              <a:rect b="b" l="l" r="r" t="t"/>
              <a:pathLst>
                <a:path extrusionOk="0" h="15849" w="22015">
                  <a:moveTo>
                    <a:pt x="21932" y="1"/>
                  </a:moveTo>
                  <a:lnTo>
                    <a:pt x="1" y="15694"/>
                  </a:lnTo>
                  <a:cubicBezTo>
                    <a:pt x="34" y="15720"/>
                    <a:pt x="66" y="15746"/>
                    <a:pt x="96" y="15773"/>
                  </a:cubicBezTo>
                  <a:cubicBezTo>
                    <a:pt x="129" y="15796"/>
                    <a:pt x="162" y="15822"/>
                    <a:pt x="195" y="15848"/>
                  </a:cubicBezTo>
                  <a:lnTo>
                    <a:pt x="22014" y="235"/>
                  </a:lnTo>
                  <a:cubicBezTo>
                    <a:pt x="22002" y="195"/>
                    <a:pt x="21988" y="156"/>
                    <a:pt x="21975" y="116"/>
                  </a:cubicBezTo>
                  <a:cubicBezTo>
                    <a:pt x="21962" y="80"/>
                    <a:pt x="21949" y="40"/>
                    <a:pt x="21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4973225" y="4017600"/>
              <a:ext cx="528525" cy="380575"/>
            </a:xfrm>
            <a:custGeom>
              <a:rect b="b" l="l" r="r" t="t"/>
              <a:pathLst>
                <a:path extrusionOk="0" h="15223" w="21141">
                  <a:moveTo>
                    <a:pt x="21085" y="1"/>
                  </a:moveTo>
                  <a:lnTo>
                    <a:pt x="0" y="15087"/>
                  </a:lnTo>
                  <a:cubicBezTo>
                    <a:pt x="37" y="15110"/>
                    <a:pt x="72" y="15133"/>
                    <a:pt x="109" y="15153"/>
                  </a:cubicBezTo>
                  <a:cubicBezTo>
                    <a:pt x="145" y="15176"/>
                    <a:pt x="181" y="15199"/>
                    <a:pt x="218" y="15223"/>
                  </a:cubicBezTo>
                  <a:lnTo>
                    <a:pt x="21141" y="250"/>
                  </a:lnTo>
                  <a:cubicBezTo>
                    <a:pt x="21131" y="208"/>
                    <a:pt x="21121" y="165"/>
                    <a:pt x="21111" y="126"/>
                  </a:cubicBezTo>
                  <a:cubicBezTo>
                    <a:pt x="21104" y="83"/>
                    <a:pt x="21095" y="43"/>
                    <a:pt x="21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010600" y="4059700"/>
              <a:ext cx="497825" cy="358575"/>
            </a:xfrm>
            <a:custGeom>
              <a:rect b="b" l="l" r="r" t="t"/>
              <a:pathLst>
                <a:path extrusionOk="0" h="14343" w="19913">
                  <a:moveTo>
                    <a:pt x="19883" y="0"/>
                  </a:moveTo>
                  <a:lnTo>
                    <a:pt x="1" y="14227"/>
                  </a:lnTo>
                  <a:cubicBezTo>
                    <a:pt x="40" y="14247"/>
                    <a:pt x="84" y="14266"/>
                    <a:pt x="123" y="14286"/>
                  </a:cubicBezTo>
                  <a:cubicBezTo>
                    <a:pt x="166" y="14306"/>
                    <a:pt x="206" y="14323"/>
                    <a:pt x="248" y="14342"/>
                  </a:cubicBezTo>
                  <a:lnTo>
                    <a:pt x="19912" y="271"/>
                  </a:lnTo>
                  <a:cubicBezTo>
                    <a:pt x="19909" y="224"/>
                    <a:pt x="19903" y="182"/>
                    <a:pt x="19900" y="136"/>
                  </a:cubicBezTo>
                  <a:cubicBezTo>
                    <a:pt x="19893" y="89"/>
                    <a:pt x="19889" y="46"/>
                    <a:pt x="19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053225" y="4105500"/>
              <a:ext cx="456675" cy="329000"/>
            </a:xfrm>
            <a:custGeom>
              <a:rect b="b" l="l" r="r" t="t"/>
              <a:pathLst>
                <a:path extrusionOk="0" h="13160" w="18267">
                  <a:moveTo>
                    <a:pt x="18267" y="1"/>
                  </a:moveTo>
                  <a:lnTo>
                    <a:pt x="0" y="13071"/>
                  </a:lnTo>
                  <a:cubicBezTo>
                    <a:pt x="46" y="13087"/>
                    <a:pt x="95" y="13104"/>
                    <a:pt x="142" y="13117"/>
                  </a:cubicBezTo>
                  <a:cubicBezTo>
                    <a:pt x="188" y="13130"/>
                    <a:pt x="238" y="13146"/>
                    <a:pt x="283" y="13160"/>
                  </a:cubicBezTo>
                  <a:lnTo>
                    <a:pt x="18257" y="298"/>
                  </a:lnTo>
                  <a:cubicBezTo>
                    <a:pt x="18260" y="248"/>
                    <a:pt x="18260" y="199"/>
                    <a:pt x="18264" y="149"/>
                  </a:cubicBezTo>
                  <a:cubicBezTo>
                    <a:pt x="18264" y="100"/>
                    <a:pt x="18267" y="50"/>
                    <a:pt x="18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102725" y="4156175"/>
              <a:ext cx="402650" cy="289450"/>
            </a:xfrm>
            <a:custGeom>
              <a:rect b="b" l="l" r="r" t="t"/>
              <a:pathLst>
                <a:path extrusionOk="0" h="11578" w="16106">
                  <a:moveTo>
                    <a:pt x="16106" y="0"/>
                  </a:moveTo>
                  <a:lnTo>
                    <a:pt x="1" y="11525"/>
                  </a:lnTo>
                  <a:cubicBezTo>
                    <a:pt x="57" y="11534"/>
                    <a:pt x="109" y="11542"/>
                    <a:pt x="165" y="11551"/>
                  </a:cubicBezTo>
                  <a:cubicBezTo>
                    <a:pt x="221" y="11561"/>
                    <a:pt x="278" y="11568"/>
                    <a:pt x="334" y="11578"/>
                  </a:cubicBezTo>
                  <a:lnTo>
                    <a:pt x="16046" y="333"/>
                  </a:lnTo>
                  <a:cubicBezTo>
                    <a:pt x="16057" y="277"/>
                    <a:pt x="16066" y="221"/>
                    <a:pt x="16076" y="165"/>
                  </a:cubicBezTo>
                  <a:cubicBezTo>
                    <a:pt x="16086" y="110"/>
                    <a:pt x="16096" y="57"/>
                    <a:pt x="161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162375" y="4214000"/>
              <a:ext cx="328350" cy="235000"/>
            </a:xfrm>
            <a:custGeom>
              <a:rect b="b" l="l" r="r" t="t"/>
              <a:pathLst>
                <a:path extrusionOk="0" h="9400" w="13134">
                  <a:moveTo>
                    <a:pt x="13133" y="1"/>
                  </a:moveTo>
                  <a:lnTo>
                    <a:pt x="0" y="9399"/>
                  </a:lnTo>
                  <a:lnTo>
                    <a:pt x="205" y="9399"/>
                  </a:lnTo>
                  <a:cubicBezTo>
                    <a:pt x="277" y="9396"/>
                    <a:pt x="347" y="9396"/>
                    <a:pt x="419" y="9393"/>
                  </a:cubicBezTo>
                  <a:lnTo>
                    <a:pt x="12991" y="396"/>
                  </a:lnTo>
                  <a:cubicBezTo>
                    <a:pt x="13018" y="331"/>
                    <a:pt x="13041" y="264"/>
                    <a:pt x="13064" y="199"/>
                  </a:cubicBezTo>
                  <a:cubicBezTo>
                    <a:pt x="13087" y="133"/>
                    <a:pt x="13110" y="66"/>
                    <a:pt x="131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5241950" y="4286425"/>
              <a:ext cx="213825" cy="153025"/>
            </a:xfrm>
            <a:custGeom>
              <a:rect b="b" l="l" r="r" t="t"/>
              <a:pathLst>
                <a:path extrusionOk="0" h="6121" w="8553">
                  <a:moveTo>
                    <a:pt x="8553" y="1"/>
                  </a:moveTo>
                  <a:lnTo>
                    <a:pt x="1" y="6120"/>
                  </a:lnTo>
                  <a:cubicBezTo>
                    <a:pt x="107" y="6097"/>
                    <a:pt x="209" y="6071"/>
                    <a:pt x="314" y="6041"/>
                  </a:cubicBezTo>
                  <a:cubicBezTo>
                    <a:pt x="426" y="6012"/>
                    <a:pt x="535" y="5982"/>
                    <a:pt x="647" y="5949"/>
                  </a:cubicBezTo>
                  <a:lnTo>
                    <a:pt x="8180" y="558"/>
                  </a:lnTo>
                  <a:cubicBezTo>
                    <a:pt x="8246" y="465"/>
                    <a:pt x="8312" y="370"/>
                    <a:pt x="8375" y="274"/>
                  </a:cubicBezTo>
                  <a:cubicBezTo>
                    <a:pt x="8434" y="185"/>
                    <a:pt x="8494" y="93"/>
                    <a:pt x="85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5" name="Google Shape;655;p39"/>
          <p:cNvSpPr/>
          <p:nvPr/>
        </p:nvSpPr>
        <p:spPr>
          <a:xfrm>
            <a:off x="6195822" y="1549740"/>
            <a:ext cx="681637" cy="681637"/>
          </a:xfrm>
          <a:custGeom>
            <a:rect b="b" l="l" r="r" t="t"/>
            <a:pathLst>
              <a:path extrusionOk="0" h="17602" w="17602">
                <a:moveTo>
                  <a:pt x="8801" y="1"/>
                </a:moveTo>
                <a:cubicBezTo>
                  <a:pt x="3941" y="1"/>
                  <a:pt x="1" y="3941"/>
                  <a:pt x="1" y="8801"/>
                </a:cubicBezTo>
                <a:cubicBezTo>
                  <a:pt x="1" y="13661"/>
                  <a:pt x="3941" y="17602"/>
                  <a:pt x="8801" y="17602"/>
                </a:cubicBezTo>
                <a:cubicBezTo>
                  <a:pt x="13661" y="17602"/>
                  <a:pt x="17602" y="13661"/>
                  <a:pt x="17602" y="8801"/>
                </a:cubicBezTo>
                <a:cubicBezTo>
                  <a:pt x="17602" y="3941"/>
                  <a:pt x="13661" y="1"/>
                  <a:pt x="8801" y="1"/>
                </a:cubicBezTo>
                <a:close/>
              </a:path>
            </a:pathLst>
          </a:custGeom>
          <a:gradFill>
            <a:gsLst>
              <a:gs pos="0">
                <a:srgbClr val="FFC002">
                  <a:alpha val="51764"/>
                  <a:alpha val="60270"/>
                </a:srgbClr>
              </a:gs>
              <a:gs pos="100000">
                <a:srgbClr val="E69138">
                  <a:alpha val="52941"/>
                  <a:alpha val="6027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39"/>
          <p:cNvSpPr/>
          <p:nvPr/>
        </p:nvSpPr>
        <p:spPr>
          <a:xfrm>
            <a:off x="2087559" y="922110"/>
            <a:ext cx="3753769" cy="3753924"/>
          </a:xfrm>
          <a:custGeom>
            <a:rect b="b" l="l" r="r" t="t"/>
            <a:pathLst>
              <a:path extrusionOk="0" h="96938" w="96934">
                <a:moveTo>
                  <a:pt x="48467" y="1"/>
                </a:moveTo>
                <a:cubicBezTo>
                  <a:pt x="21697" y="1"/>
                  <a:pt x="1" y="21702"/>
                  <a:pt x="1" y="48471"/>
                </a:cubicBezTo>
                <a:cubicBezTo>
                  <a:pt x="1" y="75235"/>
                  <a:pt x="21697" y="96937"/>
                  <a:pt x="48467" y="96937"/>
                </a:cubicBezTo>
                <a:cubicBezTo>
                  <a:pt x="75237" y="96937"/>
                  <a:pt x="96933" y="75235"/>
                  <a:pt x="96933" y="48471"/>
                </a:cubicBezTo>
                <a:cubicBezTo>
                  <a:pt x="96933" y="21702"/>
                  <a:pt x="75237" y="1"/>
                  <a:pt x="48467" y="1"/>
                </a:cubicBezTo>
                <a:close/>
              </a:path>
            </a:pathLst>
          </a:custGeom>
          <a:gradFill>
            <a:gsLst>
              <a:gs pos="0">
                <a:srgbClr val="FFC002">
                  <a:alpha val="29019"/>
                </a:srgbClr>
              </a:gs>
              <a:gs pos="100000">
                <a:srgbClr val="E69138">
                  <a:alpha val="29019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39"/>
          <p:cNvSpPr/>
          <p:nvPr/>
        </p:nvSpPr>
        <p:spPr>
          <a:xfrm>
            <a:off x="5196464" y="346062"/>
            <a:ext cx="1465780" cy="1465935"/>
          </a:xfrm>
          <a:custGeom>
            <a:rect b="b" l="l" r="r" t="t"/>
            <a:pathLst>
              <a:path extrusionOk="0" h="37855" w="37851">
                <a:moveTo>
                  <a:pt x="18928" y="0"/>
                </a:moveTo>
                <a:cubicBezTo>
                  <a:pt x="8472" y="0"/>
                  <a:pt x="0" y="8477"/>
                  <a:pt x="0" y="18928"/>
                </a:cubicBezTo>
                <a:cubicBezTo>
                  <a:pt x="0" y="29378"/>
                  <a:pt x="8472" y="37855"/>
                  <a:pt x="18928" y="37855"/>
                </a:cubicBezTo>
                <a:cubicBezTo>
                  <a:pt x="29379" y="37855"/>
                  <a:pt x="37851" y="29378"/>
                  <a:pt x="37851" y="18928"/>
                </a:cubicBezTo>
                <a:cubicBezTo>
                  <a:pt x="37851" y="8477"/>
                  <a:pt x="29379" y="0"/>
                  <a:pt x="18928" y="0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85725" rotWithShape="0" algn="bl" dir="5400000" dist="19050">
              <a:srgbClr val="000000">
                <a:alpha val="4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39"/>
          <p:cNvSpPr/>
          <p:nvPr/>
        </p:nvSpPr>
        <p:spPr>
          <a:xfrm>
            <a:off x="2705545" y="3241365"/>
            <a:ext cx="2610336" cy="1259221"/>
          </a:xfrm>
          <a:custGeom>
            <a:rect b="b" l="l" r="r" t="t"/>
            <a:pathLst>
              <a:path extrusionOk="0" h="32517" w="67407">
                <a:moveTo>
                  <a:pt x="51014" y="1"/>
                </a:moveTo>
                <a:cubicBezTo>
                  <a:pt x="49989" y="1"/>
                  <a:pt x="48966" y="101"/>
                  <a:pt x="47965" y="307"/>
                </a:cubicBezTo>
                <a:cubicBezTo>
                  <a:pt x="44368" y="1047"/>
                  <a:pt x="41609" y="2901"/>
                  <a:pt x="38734" y="5113"/>
                </a:cubicBezTo>
                <a:cubicBezTo>
                  <a:pt x="35907" y="7292"/>
                  <a:pt x="32974" y="8947"/>
                  <a:pt x="29392" y="9456"/>
                </a:cubicBezTo>
                <a:cubicBezTo>
                  <a:pt x="28753" y="9547"/>
                  <a:pt x="28129" y="9587"/>
                  <a:pt x="27516" y="9587"/>
                </a:cubicBezTo>
                <a:cubicBezTo>
                  <a:pt x="24985" y="9587"/>
                  <a:pt x="22630" y="8908"/>
                  <a:pt x="20078" y="8323"/>
                </a:cubicBezTo>
                <a:cubicBezTo>
                  <a:pt x="18199" y="7891"/>
                  <a:pt x="16505" y="7695"/>
                  <a:pt x="14986" y="7695"/>
                </a:cubicBezTo>
                <a:cubicBezTo>
                  <a:pt x="0" y="7695"/>
                  <a:pt x="2133" y="26842"/>
                  <a:pt x="12745" y="27739"/>
                </a:cubicBezTo>
                <a:cubicBezTo>
                  <a:pt x="12921" y="27754"/>
                  <a:pt x="13096" y="27761"/>
                  <a:pt x="13270" y="27761"/>
                </a:cubicBezTo>
                <a:cubicBezTo>
                  <a:pt x="16272" y="27761"/>
                  <a:pt x="18896" y="25646"/>
                  <a:pt x="21719" y="24689"/>
                </a:cubicBezTo>
                <a:cubicBezTo>
                  <a:pt x="23363" y="24134"/>
                  <a:pt x="25095" y="23872"/>
                  <a:pt x="26828" y="23872"/>
                </a:cubicBezTo>
                <a:cubicBezTo>
                  <a:pt x="28069" y="23872"/>
                  <a:pt x="29312" y="24006"/>
                  <a:pt x="30525" y="24263"/>
                </a:cubicBezTo>
                <a:cubicBezTo>
                  <a:pt x="34063" y="25014"/>
                  <a:pt x="36812" y="27154"/>
                  <a:pt x="39741" y="29138"/>
                </a:cubicBezTo>
                <a:cubicBezTo>
                  <a:pt x="42418" y="30954"/>
                  <a:pt x="45168" y="32241"/>
                  <a:pt x="48450" y="32473"/>
                </a:cubicBezTo>
                <a:cubicBezTo>
                  <a:pt x="48852" y="32502"/>
                  <a:pt x="49255" y="32516"/>
                  <a:pt x="49658" y="32516"/>
                </a:cubicBezTo>
                <a:cubicBezTo>
                  <a:pt x="55454" y="32516"/>
                  <a:pt x="61213" y="29581"/>
                  <a:pt x="64192" y="24524"/>
                </a:cubicBezTo>
                <a:cubicBezTo>
                  <a:pt x="67391" y="19104"/>
                  <a:pt x="67407" y="12108"/>
                  <a:pt x="63989" y="6784"/>
                </a:cubicBezTo>
                <a:cubicBezTo>
                  <a:pt x="61218" y="2463"/>
                  <a:pt x="56088" y="1"/>
                  <a:pt x="51014" y="1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85725" rotWithShape="0" algn="bl" dir="5400000" dist="19050">
              <a:srgbClr val="000000">
                <a:alpha val="4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39"/>
          <p:cNvSpPr/>
          <p:nvPr/>
        </p:nvSpPr>
        <p:spPr>
          <a:xfrm>
            <a:off x="2378893" y="285611"/>
            <a:ext cx="3337669" cy="3692119"/>
          </a:xfrm>
          <a:custGeom>
            <a:rect b="b" l="l" r="r" t="t"/>
            <a:pathLst>
              <a:path extrusionOk="0" h="95342" w="86189">
                <a:moveTo>
                  <a:pt x="35217" y="0"/>
                </a:moveTo>
                <a:cubicBezTo>
                  <a:pt x="31181" y="0"/>
                  <a:pt x="27106" y="556"/>
                  <a:pt x="23097" y="1716"/>
                </a:cubicBezTo>
                <a:cubicBezTo>
                  <a:pt x="14557" y="4185"/>
                  <a:pt x="4924" y="9475"/>
                  <a:pt x="3375" y="21128"/>
                </a:cubicBezTo>
                <a:cubicBezTo>
                  <a:pt x="0" y="46561"/>
                  <a:pt x="29094" y="41696"/>
                  <a:pt x="32246" y="53942"/>
                </a:cubicBezTo>
                <a:cubicBezTo>
                  <a:pt x="35396" y="66195"/>
                  <a:pt x="17219" y="74836"/>
                  <a:pt x="33441" y="89731"/>
                </a:cubicBezTo>
                <a:cubicBezTo>
                  <a:pt x="37627" y="93573"/>
                  <a:pt x="43204" y="95341"/>
                  <a:pt x="49137" y="95341"/>
                </a:cubicBezTo>
                <a:cubicBezTo>
                  <a:pt x="66195" y="95341"/>
                  <a:pt x="86189" y="80728"/>
                  <a:pt x="84486" y="58799"/>
                </a:cubicBezTo>
                <a:cubicBezTo>
                  <a:pt x="83340" y="44009"/>
                  <a:pt x="79844" y="31341"/>
                  <a:pt x="73648" y="21428"/>
                </a:cubicBezTo>
                <a:cubicBezTo>
                  <a:pt x="65259" y="8001"/>
                  <a:pt x="50524" y="0"/>
                  <a:pt x="35217" y="0"/>
                </a:cubicBezTo>
                <a:close/>
              </a:path>
            </a:pathLst>
          </a:custGeom>
          <a:solidFill>
            <a:srgbClr val="FFAD2C">
              <a:alpha val="607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9"/>
          <p:cNvSpPr txBox="1"/>
          <p:nvPr/>
        </p:nvSpPr>
        <p:spPr>
          <a:xfrm>
            <a:off x="5517163" y="617925"/>
            <a:ext cx="824400" cy="92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20202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661" name="Google Shape;661;p39"/>
          <p:cNvGrpSpPr/>
          <p:nvPr/>
        </p:nvGrpSpPr>
        <p:grpSpPr>
          <a:xfrm>
            <a:off x="447823" y="4444541"/>
            <a:ext cx="1587098" cy="344234"/>
            <a:chOff x="834898" y="4444541"/>
            <a:chExt cx="1587098" cy="344234"/>
          </a:xfrm>
        </p:grpSpPr>
        <p:sp>
          <p:nvSpPr>
            <p:cNvPr id="662" name="Google Shape;662;p39"/>
            <p:cNvSpPr/>
            <p:nvPr/>
          </p:nvSpPr>
          <p:spPr>
            <a:xfrm>
              <a:off x="834898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1006996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1179093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1351190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9" y="988"/>
                    <a:pt x="988" y="765"/>
                    <a:pt x="988" y="495"/>
                  </a:cubicBezTo>
                  <a:cubicBezTo>
                    <a:pt x="988" y="223"/>
                    <a:pt x="769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1523288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1695346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1867444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2039541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2" y="1"/>
                    <a:pt x="1" y="223"/>
                    <a:pt x="1" y="495"/>
                  </a:cubicBezTo>
                  <a:cubicBezTo>
                    <a:pt x="1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2211638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2383736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17" y="1"/>
                    <a:pt x="0" y="223"/>
                    <a:pt x="0" y="495"/>
                  </a:cubicBezTo>
                  <a:cubicBezTo>
                    <a:pt x="0" y="765"/>
                    <a:pt x="217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834898" y="4597508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1006996" y="4597508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1179093" y="4597508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1351190" y="4597508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9" y="988"/>
                    <a:pt x="988" y="765"/>
                    <a:pt x="988" y="495"/>
                  </a:cubicBezTo>
                  <a:cubicBezTo>
                    <a:pt x="988" y="223"/>
                    <a:pt x="769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1523288" y="4597508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1695346" y="4597508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1867444" y="4597508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2039541" y="4597508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2" y="1"/>
                    <a:pt x="1" y="223"/>
                    <a:pt x="1" y="495"/>
                  </a:cubicBezTo>
                  <a:cubicBezTo>
                    <a:pt x="1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2211638" y="4597508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2383736" y="4597508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17" y="1"/>
                    <a:pt x="0" y="223"/>
                    <a:pt x="0" y="495"/>
                  </a:cubicBezTo>
                  <a:cubicBezTo>
                    <a:pt x="0" y="765"/>
                    <a:pt x="217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834898" y="4750475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18"/>
                    <a:pt x="1" y="495"/>
                  </a:cubicBezTo>
                  <a:cubicBezTo>
                    <a:pt x="1" y="765"/>
                    <a:pt x="223" y="989"/>
                    <a:pt x="495" y="989"/>
                  </a:cubicBezTo>
                  <a:cubicBezTo>
                    <a:pt x="770" y="989"/>
                    <a:pt x="988" y="765"/>
                    <a:pt x="988" y="495"/>
                  </a:cubicBezTo>
                  <a:cubicBezTo>
                    <a:pt x="988" y="218"/>
                    <a:pt x="770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1006996" y="4750475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18"/>
                    <a:pt x="1" y="495"/>
                  </a:cubicBezTo>
                  <a:cubicBezTo>
                    <a:pt x="1" y="765"/>
                    <a:pt x="223" y="989"/>
                    <a:pt x="494" y="989"/>
                  </a:cubicBezTo>
                  <a:cubicBezTo>
                    <a:pt x="770" y="989"/>
                    <a:pt x="988" y="765"/>
                    <a:pt x="988" y="495"/>
                  </a:cubicBezTo>
                  <a:cubicBezTo>
                    <a:pt x="988" y="218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1179093" y="4750475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18"/>
                    <a:pt x="0" y="495"/>
                  </a:cubicBezTo>
                  <a:cubicBezTo>
                    <a:pt x="0" y="765"/>
                    <a:pt x="222" y="989"/>
                    <a:pt x="494" y="989"/>
                  </a:cubicBezTo>
                  <a:cubicBezTo>
                    <a:pt x="770" y="989"/>
                    <a:pt x="988" y="765"/>
                    <a:pt x="988" y="495"/>
                  </a:cubicBezTo>
                  <a:cubicBezTo>
                    <a:pt x="988" y="218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1351190" y="4750475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18"/>
                    <a:pt x="0" y="495"/>
                  </a:cubicBezTo>
                  <a:cubicBezTo>
                    <a:pt x="0" y="765"/>
                    <a:pt x="222" y="989"/>
                    <a:pt x="494" y="989"/>
                  </a:cubicBezTo>
                  <a:cubicBezTo>
                    <a:pt x="769" y="989"/>
                    <a:pt x="988" y="765"/>
                    <a:pt x="988" y="495"/>
                  </a:cubicBezTo>
                  <a:cubicBezTo>
                    <a:pt x="988" y="218"/>
                    <a:pt x="769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1523288" y="4750475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18"/>
                    <a:pt x="0" y="495"/>
                  </a:cubicBezTo>
                  <a:cubicBezTo>
                    <a:pt x="0" y="765"/>
                    <a:pt x="222" y="989"/>
                    <a:pt x="494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1695346" y="4750475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18"/>
                    <a:pt x="1" y="495"/>
                  </a:cubicBezTo>
                  <a:cubicBezTo>
                    <a:pt x="1" y="765"/>
                    <a:pt x="223" y="989"/>
                    <a:pt x="495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1867444" y="4750475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18"/>
                    <a:pt x="1" y="495"/>
                  </a:cubicBezTo>
                  <a:cubicBezTo>
                    <a:pt x="1" y="765"/>
                    <a:pt x="223" y="989"/>
                    <a:pt x="494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2039541" y="4750475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2" y="1"/>
                    <a:pt x="1" y="218"/>
                    <a:pt x="1" y="495"/>
                  </a:cubicBezTo>
                  <a:cubicBezTo>
                    <a:pt x="1" y="765"/>
                    <a:pt x="222" y="989"/>
                    <a:pt x="494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2211638" y="4750475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18"/>
                    <a:pt x="0" y="495"/>
                  </a:cubicBezTo>
                  <a:cubicBezTo>
                    <a:pt x="0" y="765"/>
                    <a:pt x="222" y="989"/>
                    <a:pt x="494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2383736" y="4750475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17" y="1"/>
                    <a:pt x="0" y="218"/>
                    <a:pt x="0" y="495"/>
                  </a:cubicBezTo>
                  <a:cubicBezTo>
                    <a:pt x="0" y="765"/>
                    <a:pt x="217" y="989"/>
                    <a:pt x="494" y="989"/>
                  </a:cubicBezTo>
                  <a:cubicBezTo>
                    <a:pt x="765" y="989"/>
                    <a:pt x="988" y="765"/>
                    <a:pt x="988" y="495"/>
                  </a:cubicBezTo>
                  <a:cubicBezTo>
                    <a:pt x="988" y="218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" name="Google Shape;692;p39"/>
          <p:cNvGrpSpPr/>
          <p:nvPr/>
        </p:nvGrpSpPr>
        <p:grpSpPr>
          <a:xfrm rot="9824987">
            <a:off x="4028641" y="767543"/>
            <a:ext cx="433140" cy="433202"/>
            <a:chOff x="4810900" y="3749900"/>
            <a:chExt cx="699000" cy="699100"/>
          </a:xfrm>
        </p:grpSpPr>
        <p:sp>
          <p:nvSpPr>
            <p:cNvPr id="693" name="Google Shape;693;p39"/>
            <p:cNvSpPr/>
            <p:nvPr/>
          </p:nvSpPr>
          <p:spPr>
            <a:xfrm>
              <a:off x="4867025" y="3760375"/>
              <a:ext cx="208125" cy="148925"/>
            </a:xfrm>
            <a:custGeom>
              <a:rect b="b" l="l" r="r" t="t"/>
              <a:pathLst>
                <a:path extrusionOk="0" h="5957" w="8325">
                  <a:moveTo>
                    <a:pt x="8325" y="0"/>
                  </a:moveTo>
                  <a:lnTo>
                    <a:pt x="8325" y="0"/>
                  </a:lnTo>
                  <a:cubicBezTo>
                    <a:pt x="8215" y="27"/>
                    <a:pt x="8107" y="57"/>
                    <a:pt x="8002" y="83"/>
                  </a:cubicBezTo>
                  <a:cubicBezTo>
                    <a:pt x="7886" y="116"/>
                    <a:pt x="7774" y="149"/>
                    <a:pt x="7659" y="185"/>
                  </a:cubicBezTo>
                  <a:lnTo>
                    <a:pt x="392" y="5386"/>
                  </a:lnTo>
                  <a:cubicBezTo>
                    <a:pt x="323" y="5481"/>
                    <a:pt x="254" y="5580"/>
                    <a:pt x="188" y="5679"/>
                  </a:cubicBezTo>
                  <a:cubicBezTo>
                    <a:pt x="122" y="5768"/>
                    <a:pt x="63" y="5864"/>
                    <a:pt x="0" y="5956"/>
                  </a:cubicBezTo>
                  <a:lnTo>
                    <a:pt x="83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4830850" y="3749900"/>
              <a:ext cx="325125" cy="232700"/>
            </a:xfrm>
            <a:custGeom>
              <a:rect b="b" l="l" r="r" t="t"/>
              <a:pathLst>
                <a:path extrusionOk="0" h="9308" w="13005">
                  <a:moveTo>
                    <a:pt x="13004" y="1"/>
                  </a:moveTo>
                  <a:cubicBezTo>
                    <a:pt x="12935" y="1"/>
                    <a:pt x="12866" y="4"/>
                    <a:pt x="12794" y="4"/>
                  </a:cubicBezTo>
                  <a:cubicBezTo>
                    <a:pt x="12724" y="8"/>
                    <a:pt x="12652" y="11"/>
                    <a:pt x="12583" y="11"/>
                  </a:cubicBezTo>
                  <a:lnTo>
                    <a:pt x="148" y="8909"/>
                  </a:lnTo>
                  <a:cubicBezTo>
                    <a:pt x="122" y="8975"/>
                    <a:pt x="96" y="9044"/>
                    <a:pt x="73" y="9110"/>
                  </a:cubicBezTo>
                  <a:cubicBezTo>
                    <a:pt x="46" y="9176"/>
                    <a:pt x="23" y="9242"/>
                    <a:pt x="1" y="9308"/>
                  </a:cubicBezTo>
                  <a:lnTo>
                    <a:pt x="13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4815675" y="3753050"/>
              <a:ext cx="400350" cy="287725"/>
            </a:xfrm>
            <a:custGeom>
              <a:rect b="b" l="l" r="r" t="t"/>
              <a:pathLst>
                <a:path extrusionOk="0" h="11509" w="16014">
                  <a:moveTo>
                    <a:pt x="15678" y="1"/>
                  </a:moveTo>
                  <a:lnTo>
                    <a:pt x="63" y="11176"/>
                  </a:lnTo>
                  <a:cubicBezTo>
                    <a:pt x="51" y="11232"/>
                    <a:pt x="40" y="11287"/>
                    <a:pt x="31" y="11343"/>
                  </a:cubicBezTo>
                  <a:cubicBezTo>
                    <a:pt x="21" y="11400"/>
                    <a:pt x="11" y="11453"/>
                    <a:pt x="1" y="11509"/>
                  </a:cubicBezTo>
                  <a:lnTo>
                    <a:pt x="16014" y="50"/>
                  </a:lnTo>
                  <a:cubicBezTo>
                    <a:pt x="15961" y="40"/>
                    <a:pt x="15905" y="33"/>
                    <a:pt x="15849" y="24"/>
                  </a:cubicBezTo>
                  <a:cubicBezTo>
                    <a:pt x="15793" y="17"/>
                    <a:pt x="15734" y="7"/>
                    <a:pt x="156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4810900" y="3763925"/>
              <a:ext cx="454975" cy="327675"/>
            </a:xfrm>
            <a:custGeom>
              <a:rect b="b" l="l" r="r" t="t"/>
              <a:pathLst>
                <a:path extrusionOk="0" h="13107" w="18199">
                  <a:moveTo>
                    <a:pt x="17912" y="1"/>
                  </a:moveTo>
                  <a:lnTo>
                    <a:pt x="11" y="12810"/>
                  </a:lnTo>
                  <a:cubicBezTo>
                    <a:pt x="8" y="12860"/>
                    <a:pt x="8" y="12909"/>
                    <a:pt x="4" y="12958"/>
                  </a:cubicBezTo>
                  <a:cubicBezTo>
                    <a:pt x="4" y="13008"/>
                    <a:pt x="0" y="13057"/>
                    <a:pt x="0" y="13106"/>
                  </a:cubicBezTo>
                  <a:lnTo>
                    <a:pt x="18199" y="86"/>
                  </a:lnTo>
                  <a:cubicBezTo>
                    <a:pt x="18149" y="73"/>
                    <a:pt x="18103" y="56"/>
                    <a:pt x="18057" y="43"/>
                  </a:cubicBezTo>
                  <a:cubicBezTo>
                    <a:pt x="18007" y="27"/>
                    <a:pt x="17962" y="13"/>
                    <a:pt x="17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4812225" y="3779975"/>
              <a:ext cx="496500" cy="357700"/>
            </a:xfrm>
            <a:custGeom>
              <a:rect b="b" l="l" r="r" t="t"/>
              <a:pathLst>
                <a:path extrusionOk="0" h="14308" w="19860">
                  <a:moveTo>
                    <a:pt x="19609" y="1"/>
                  </a:moveTo>
                  <a:lnTo>
                    <a:pt x="0" y="14034"/>
                  </a:lnTo>
                  <a:cubicBezTo>
                    <a:pt x="4" y="14079"/>
                    <a:pt x="7" y="14125"/>
                    <a:pt x="11" y="14169"/>
                  </a:cubicBezTo>
                  <a:cubicBezTo>
                    <a:pt x="17" y="14215"/>
                    <a:pt x="20" y="14261"/>
                    <a:pt x="27" y="14307"/>
                  </a:cubicBezTo>
                  <a:lnTo>
                    <a:pt x="19859" y="113"/>
                  </a:lnTo>
                  <a:cubicBezTo>
                    <a:pt x="19816" y="93"/>
                    <a:pt x="19777" y="77"/>
                    <a:pt x="19734" y="57"/>
                  </a:cubicBezTo>
                  <a:cubicBezTo>
                    <a:pt x="19695" y="37"/>
                    <a:pt x="19652" y="21"/>
                    <a:pt x="196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4818650" y="3800025"/>
              <a:ext cx="527625" cy="379825"/>
            </a:xfrm>
            <a:custGeom>
              <a:rect b="b" l="l" r="r" t="t"/>
              <a:pathLst>
                <a:path extrusionOk="0" h="15193" w="21105">
                  <a:moveTo>
                    <a:pt x="20884" y="0"/>
                  </a:moveTo>
                  <a:lnTo>
                    <a:pt x="1" y="14942"/>
                  </a:lnTo>
                  <a:cubicBezTo>
                    <a:pt x="11" y="14984"/>
                    <a:pt x="20" y="15024"/>
                    <a:pt x="31" y="15067"/>
                  </a:cubicBezTo>
                  <a:cubicBezTo>
                    <a:pt x="40" y="15110"/>
                    <a:pt x="46" y="15150"/>
                    <a:pt x="57" y="15192"/>
                  </a:cubicBezTo>
                  <a:lnTo>
                    <a:pt x="21105" y="131"/>
                  </a:lnTo>
                  <a:cubicBezTo>
                    <a:pt x="21069" y="112"/>
                    <a:pt x="21033" y="89"/>
                    <a:pt x="20996" y="66"/>
                  </a:cubicBezTo>
                  <a:cubicBezTo>
                    <a:pt x="20957" y="43"/>
                    <a:pt x="20920" y="20"/>
                    <a:pt x="208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4829675" y="3823150"/>
              <a:ext cx="549725" cy="395750"/>
            </a:xfrm>
            <a:custGeom>
              <a:rect b="b" l="l" r="r" t="t"/>
              <a:pathLst>
                <a:path extrusionOk="0" h="15830" w="21989">
                  <a:moveTo>
                    <a:pt x="21798" y="1"/>
                  </a:moveTo>
                  <a:lnTo>
                    <a:pt x="1" y="15598"/>
                  </a:lnTo>
                  <a:cubicBezTo>
                    <a:pt x="14" y="15635"/>
                    <a:pt x="28" y="15674"/>
                    <a:pt x="40" y="15714"/>
                  </a:cubicBezTo>
                  <a:cubicBezTo>
                    <a:pt x="54" y="15753"/>
                    <a:pt x="70" y="15790"/>
                    <a:pt x="84" y="15829"/>
                  </a:cubicBezTo>
                  <a:lnTo>
                    <a:pt x="21989" y="156"/>
                  </a:lnTo>
                  <a:cubicBezTo>
                    <a:pt x="21956" y="129"/>
                    <a:pt x="21926" y="103"/>
                    <a:pt x="21894" y="76"/>
                  </a:cubicBezTo>
                  <a:cubicBezTo>
                    <a:pt x="21860" y="54"/>
                    <a:pt x="21827" y="27"/>
                    <a:pt x="21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4844700" y="3849200"/>
              <a:ext cx="564050" cy="405950"/>
            </a:xfrm>
            <a:custGeom>
              <a:rect b="b" l="l" r="r" t="t"/>
              <a:pathLst>
                <a:path extrusionOk="0" h="16238" w="22562">
                  <a:moveTo>
                    <a:pt x="22390" y="0"/>
                  </a:moveTo>
                  <a:lnTo>
                    <a:pt x="0" y="16023"/>
                  </a:lnTo>
                  <a:cubicBezTo>
                    <a:pt x="17" y="16059"/>
                    <a:pt x="33" y="16096"/>
                    <a:pt x="52" y="16132"/>
                  </a:cubicBezTo>
                  <a:cubicBezTo>
                    <a:pt x="69" y="16168"/>
                    <a:pt x="86" y="16201"/>
                    <a:pt x="105" y="16237"/>
                  </a:cubicBezTo>
                  <a:lnTo>
                    <a:pt x="22561" y="169"/>
                  </a:lnTo>
                  <a:cubicBezTo>
                    <a:pt x="22531" y="142"/>
                    <a:pt x="22505" y="113"/>
                    <a:pt x="22475" y="86"/>
                  </a:cubicBezTo>
                  <a:lnTo>
                    <a:pt x="223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4863300" y="3877775"/>
              <a:ext cx="571150" cy="411050"/>
            </a:xfrm>
            <a:custGeom>
              <a:rect b="b" l="l" r="r" t="t"/>
              <a:pathLst>
                <a:path extrusionOk="0" h="16442" w="22846">
                  <a:moveTo>
                    <a:pt x="22697" y="1"/>
                  </a:moveTo>
                  <a:lnTo>
                    <a:pt x="0" y="16241"/>
                  </a:lnTo>
                  <a:cubicBezTo>
                    <a:pt x="20" y="16274"/>
                    <a:pt x="44" y="16311"/>
                    <a:pt x="64" y="16343"/>
                  </a:cubicBezTo>
                  <a:cubicBezTo>
                    <a:pt x="87" y="16376"/>
                    <a:pt x="106" y="16409"/>
                    <a:pt x="129" y="16442"/>
                  </a:cubicBezTo>
                  <a:lnTo>
                    <a:pt x="22846" y="185"/>
                  </a:lnTo>
                  <a:cubicBezTo>
                    <a:pt x="22823" y="156"/>
                    <a:pt x="22796" y="126"/>
                    <a:pt x="22773" y="93"/>
                  </a:cubicBezTo>
                  <a:cubicBezTo>
                    <a:pt x="22747" y="63"/>
                    <a:pt x="22720" y="34"/>
                    <a:pt x="226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4885475" y="3908925"/>
              <a:ext cx="571225" cy="411050"/>
            </a:xfrm>
            <a:custGeom>
              <a:rect b="b" l="l" r="r" t="t"/>
              <a:pathLst>
                <a:path extrusionOk="0" h="16442" w="22849">
                  <a:moveTo>
                    <a:pt x="22719" y="1"/>
                  </a:moveTo>
                  <a:lnTo>
                    <a:pt x="0" y="16257"/>
                  </a:lnTo>
                  <a:cubicBezTo>
                    <a:pt x="23" y="16291"/>
                    <a:pt x="50" y="16320"/>
                    <a:pt x="73" y="16350"/>
                  </a:cubicBezTo>
                  <a:cubicBezTo>
                    <a:pt x="99" y="16382"/>
                    <a:pt x="122" y="16412"/>
                    <a:pt x="149" y="16442"/>
                  </a:cubicBezTo>
                  <a:lnTo>
                    <a:pt x="22848" y="198"/>
                  </a:lnTo>
                  <a:cubicBezTo>
                    <a:pt x="22829" y="165"/>
                    <a:pt x="22806" y="133"/>
                    <a:pt x="22786" y="99"/>
                  </a:cubicBezTo>
                  <a:cubicBezTo>
                    <a:pt x="22762" y="66"/>
                    <a:pt x="22742" y="34"/>
                    <a:pt x="22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4911000" y="3942475"/>
              <a:ext cx="564475" cy="406275"/>
            </a:xfrm>
            <a:custGeom>
              <a:rect b="b" l="l" r="r" t="t"/>
              <a:pathLst>
                <a:path extrusionOk="0" h="16251" w="22579">
                  <a:moveTo>
                    <a:pt x="22473" y="0"/>
                  </a:moveTo>
                  <a:lnTo>
                    <a:pt x="1" y="16079"/>
                  </a:lnTo>
                  <a:cubicBezTo>
                    <a:pt x="30" y="16108"/>
                    <a:pt x="57" y="16138"/>
                    <a:pt x="86" y="16164"/>
                  </a:cubicBezTo>
                  <a:cubicBezTo>
                    <a:pt x="113" y="16194"/>
                    <a:pt x="143" y="16220"/>
                    <a:pt x="173" y="16250"/>
                  </a:cubicBezTo>
                  <a:lnTo>
                    <a:pt x="22579" y="218"/>
                  </a:lnTo>
                  <a:cubicBezTo>
                    <a:pt x="22562" y="181"/>
                    <a:pt x="22542" y="145"/>
                    <a:pt x="22526" y="108"/>
                  </a:cubicBezTo>
                  <a:cubicBezTo>
                    <a:pt x="22509" y="72"/>
                    <a:pt x="22489" y="36"/>
                    <a:pt x="22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4940175" y="3978625"/>
              <a:ext cx="550375" cy="396225"/>
            </a:xfrm>
            <a:custGeom>
              <a:rect b="b" l="l" r="r" t="t"/>
              <a:pathLst>
                <a:path extrusionOk="0" h="15849" w="22015">
                  <a:moveTo>
                    <a:pt x="21932" y="1"/>
                  </a:moveTo>
                  <a:lnTo>
                    <a:pt x="1" y="15694"/>
                  </a:lnTo>
                  <a:cubicBezTo>
                    <a:pt x="34" y="15720"/>
                    <a:pt x="66" y="15746"/>
                    <a:pt x="96" y="15773"/>
                  </a:cubicBezTo>
                  <a:cubicBezTo>
                    <a:pt x="129" y="15796"/>
                    <a:pt x="162" y="15822"/>
                    <a:pt x="195" y="15848"/>
                  </a:cubicBezTo>
                  <a:lnTo>
                    <a:pt x="22014" y="235"/>
                  </a:lnTo>
                  <a:cubicBezTo>
                    <a:pt x="22002" y="195"/>
                    <a:pt x="21988" y="156"/>
                    <a:pt x="21975" y="116"/>
                  </a:cubicBezTo>
                  <a:cubicBezTo>
                    <a:pt x="21962" y="80"/>
                    <a:pt x="21949" y="40"/>
                    <a:pt x="21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73225" y="4017600"/>
              <a:ext cx="528525" cy="380575"/>
            </a:xfrm>
            <a:custGeom>
              <a:rect b="b" l="l" r="r" t="t"/>
              <a:pathLst>
                <a:path extrusionOk="0" h="15223" w="21141">
                  <a:moveTo>
                    <a:pt x="21085" y="1"/>
                  </a:moveTo>
                  <a:lnTo>
                    <a:pt x="0" y="15087"/>
                  </a:lnTo>
                  <a:cubicBezTo>
                    <a:pt x="37" y="15110"/>
                    <a:pt x="72" y="15133"/>
                    <a:pt x="109" y="15153"/>
                  </a:cubicBezTo>
                  <a:cubicBezTo>
                    <a:pt x="145" y="15176"/>
                    <a:pt x="181" y="15199"/>
                    <a:pt x="218" y="15223"/>
                  </a:cubicBezTo>
                  <a:lnTo>
                    <a:pt x="21141" y="250"/>
                  </a:lnTo>
                  <a:cubicBezTo>
                    <a:pt x="21131" y="208"/>
                    <a:pt x="21121" y="165"/>
                    <a:pt x="21111" y="126"/>
                  </a:cubicBezTo>
                  <a:cubicBezTo>
                    <a:pt x="21104" y="83"/>
                    <a:pt x="21095" y="43"/>
                    <a:pt x="210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5010600" y="4059700"/>
              <a:ext cx="497825" cy="358575"/>
            </a:xfrm>
            <a:custGeom>
              <a:rect b="b" l="l" r="r" t="t"/>
              <a:pathLst>
                <a:path extrusionOk="0" h="14343" w="19913">
                  <a:moveTo>
                    <a:pt x="19883" y="0"/>
                  </a:moveTo>
                  <a:lnTo>
                    <a:pt x="1" y="14227"/>
                  </a:lnTo>
                  <a:cubicBezTo>
                    <a:pt x="40" y="14247"/>
                    <a:pt x="84" y="14266"/>
                    <a:pt x="123" y="14286"/>
                  </a:cubicBezTo>
                  <a:cubicBezTo>
                    <a:pt x="166" y="14306"/>
                    <a:pt x="206" y="14323"/>
                    <a:pt x="248" y="14342"/>
                  </a:cubicBezTo>
                  <a:lnTo>
                    <a:pt x="19912" y="271"/>
                  </a:lnTo>
                  <a:cubicBezTo>
                    <a:pt x="19909" y="224"/>
                    <a:pt x="19903" y="182"/>
                    <a:pt x="19900" y="136"/>
                  </a:cubicBezTo>
                  <a:cubicBezTo>
                    <a:pt x="19893" y="89"/>
                    <a:pt x="19889" y="46"/>
                    <a:pt x="198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9"/>
            <p:cNvSpPr/>
            <p:nvPr/>
          </p:nvSpPr>
          <p:spPr>
            <a:xfrm>
              <a:off x="5053225" y="4105500"/>
              <a:ext cx="456675" cy="329000"/>
            </a:xfrm>
            <a:custGeom>
              <a:rect b="b" l="l" r="r" t="t"/>
              <a:pathLst>
                <a:path extrusionOk="0" h="13160" w="18267">
                  <a:moveTo>
                    <a:pt x="18267" y="1"/>
                  </a:moveTo>
                  <a:lnTo>
                    <a:pt x="0" y="13071"/>
                  </a:lnTo>
                  <a:cubicBezTo>
                    <a:pt x="46" y="13087"/>
                    <a:pt x="95" y="13104"/>
                    <a:pt x="142" y="13117"/>
                  </a:cubicBezTo>
                  <a:cubicBezTo>
                    <a:pt x="188" y="13130"/>
                    <a:pt x="238" y="13146"/>
                    <a:pt x="283" y="13160"/>
                  </a:cubicBezTo>
                  <a:lnTo>
                    <a:pt x="18257" y="298"/>
                  </a:lnTo>
                  <a:cubicBezTo>
                    <a:pt x="18260" y="248"/>
                    <a:pt x="18260" y="199"/>
                    <a:pt x="18264" y="149"/>
                  </a:cubicBezTo>
                  <a:cubicBezTo>
                    <a:pt x="18264" y="100"/>
                    <a:pt x="18267" y="50"/>
                    <a:pt x="18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5102725" y="4156175"/>
              <a:ext cx="402650" cy="289450"/>
            </a:xfrm>
            <a:custGeom>
              <a:rect b="b" l="l" r="r" t="t"/>
              <a:pathLst>
                <a:path extrusionOk="0" h="11578" w="16106">
                  <a:moveTo>
                    <a:pt x="16106" y="0"/>
                  </a:moveTo>
                  <a:lnTo>
                    <a:pt x="1" y="11525"/>
                  </a:lnTo>
                  <a:cubicBezTo>
                    <a:pt x="57" y="11534"/>
                    <a:pt x="109" y="11542"/>
                    <a:pt x="165" y="11551"/>
                  </a:cubicBezTo>
                  <a:cubicBezTo>
                    <a:pt x="221" y="11561"/>
                    <a:pt x="278" y="11568"/>
                    <a:pt x="334" y="11578"/>
                  </a:cubicBezTo>
                  <a:lnTo>
                    <a:pt x="16046" y="333"/>
                  </a:lnTo>
                  <a:cubicBezTo>
                    <a:pt x="16057" y="277"/>
                    <a:pt x="16066" y="221"/>
                    <a:pt x="16076" y="165"/>
                  </a:cubicBezTo>
                  <a:cubicBezTo>
                    <a:pt x="16086" y="110"/>
                    <a:pt x="16096" y="57"/>
                    <a:pt x="161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5162375" y="4214000"/>
              <a:ext cx="328350" cy="235000"/>
            </a:xfrm>
            <a:custGeom>
              <a:rect b="b" l="l" r="r" t="t"/>
              <a:pathLst>
                <a:path extrusionOk="0" h="9400" w="13134">
                  <a:moveTo>
                    <a:pt x="13133" y="1"/>
                  </a:moveTo>
                  <a:lnTo>
                    <a:pt x="0" y="9399"/>
                  </a:lnTo>
                  <a:lnTo>
                    <a:pt x="205" y="9399"/>
                  </a:lnTo>
                  <a:cubicBezTo>
                    <a:pt x="277" y="9396"/>
                    <a:pt x="347" y="9396"/>
                    <a:pt x="419" y="9393"/>
                  </a:cubicBezTo>
                  <a:lnTo>
                    <a:pt x="12991" y="396"/>
                  </a:lnTo>
                  <a:cubicBezTo>
                    <a:pt x="13018" y="331"/>
                    <a:pt x="13041" y="264"/>
                    <a:pt x="13064" y="199"/>
                  </a:cubicBezTo>
                  <a:cubicBezTo>
                    <a:pt x="13087" y="133"/>
                    <a:pt x="13110" y="66"/>
                    <a:pt x="131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5241950" y="4286425"/>
              <a:ext cx="213825" cy="153025"/>
            </a:xfrm>
            <a:custGeom>
              <a:rect b="b" l="l" r="r" t="t"/>
              <a:pathLst>
                <a:path extrusionOk="0" h="6121" w="8553">
                  <a:moveTo>
                    <a:pt x="8553" y="1"/>
                  </a:moveTo>
                  <a:lnTo>
                    <a:pt x="1" y="6120"/>
                  </a:lnTo>
                  <a:cubicBezTo>
                    <a:pt x="107" y="6097"/>
                    <a:pt x="209" y="6071"/>
                    <a:pt x="314" y="6041"/>
                  </a:cubicBezTo>
                  <a:cubicBezTo>
                    <a:pt x="426" y="6012"/>
                    <a:pt x="535" y="5982"/>
                    <a:pt x="647" y="5949"/>
                  </a:cubicBezTo>
                  <a:lnTo>
                    <a:pt x="8180" y="558"/>
                  </a:lnTo>
                  <a:cubicBezTo>
                    <a:pt x="8246" y="465"/>
                    <a:pt x="8312" y="370"/>
                    <a:pt x="8375" y="274"/>
                  </a:cubicBezTo>
                  <a:cubicBezTo>
                    <a:pt x="8434" y="185"/>
                    <a:pt x="8494" y="93"/>
                    <a:pt x="85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" name="Google Shape;711;p39"/>
          <p:cNvGrpSpPr/>
          <p:nvPr/>
        </p:nvGrpSpPr>
        <p:grpSpPr>
          <a:xfrm>
            <a:off x="2584706" y="3853806"/>
            <a:ext cx="600470" cy="123922"/>
            <a:chOff x="2584706" y="3853806"/>
            <a:chExt cx="600470" cy="123922"/>
          </a:xfrm>
        </p:grpSpPr>
        <p:sp>
          <p:nvSpPr>
            <p:cNvPr id="712" name="Google Shape;712;p39"/>
            <p:cNvSpPr/>
            <p:nvPr/>
          </p:nvSpPr>
          <p:spPr>
            <a:xfrm>
              <a:off x="2584706" y="3853806"/>
              <a:ext cx="600470" cy="30206"/>
            </a:xfrm>
            <a:custGeom>
              <a:rect b="b" l="l" r="r" t="t"/>
              <a:pathLst>
                <a:path extrusionOk="0" h="780" w="15506">
                  <a:moveTo>
                    <a:pt x="0" y="0"/>
                  </a:moveTo>
                  <a:lnTo>
                    <a:pt x="0" y="300"/>
                  </a:lnTo>
                  <a:cubicBezTo>
                    <a:pt x="523" y="300"/>
                    <a:pt x="780" y="411"/>
                    <a:pt x="1046" y="527"/>
                  </a:cubicBezTo>
                  <a:cubicBezTo>
                    <a:pt x="1332" y="653"/>
                    <a:pt x="1633" y="780"/>
                    <a:pt x="2214" y="780"/>
                  </a:cubicBezTo>
                  <a:cubicBezTo>
                    <a:pt x="2799" y="780"/>
                    <a:pt x="3099" y="653"/>
                    <a:pt x="3385" y="527"/>
                  </a:cubicBezTo>
                  <a:cubicBezTo>
                    <a:pt x="3651" y="411"/>
                    <a:pt x="3908" y="300"/>
                    <a:pt x="4430" y="300"/>
                  </a:cubicBezTo>
                  <a:cubicBezTo>
                    <a:pt x="4953" y="300"/>
                    <a:pt x="5210" y="411"/>
                    <a:pt x="5476" y="527"/>
                  </a:cubicBezTo>
                  <a:cubicBezTo>
                    <a:pt x="5762" y="653"/>
                    <a:pt x="6061" y="780"/>
                    <a:pt x="6642" y="780"/>
                  </a:cubicBezTo>
                  <a:cubicBezTo>
                    <a:pt x="7228" y="780"/>
                    <a:pt x="7523" y="653"/>
                    <a:pt x="7813" y="527"/>
                  </a:cubicBezTo>
                  <a:cubicBezTo>
                    <a:pt x="8081" y="411"/>
                    <a:pt x="8336" y="300"/>
                    <a:pt x="8859" y="300"/>
                  </a:cubicBezTo>
                  <a:cubicBezTo>
                    <a:pt x="9382" y="300"/>
                    <a:pt x="9639" y="411"/>
                    <a:pt x="9905" y="527"/>
                  </a:cubicBezTo>
                  <a:cubicBezTo>
                    <a:pt x="10190" y="653"/>
                    <a:pt x="10491" y="780"/>
                    <a:pt x="11072" y="780"/>
                  </a:cubicBezTo>
                  <a:cubicBezTo>
                    <a:pt x="11658" y="780"/>
                    <a:pt x="11958" y="653"/>
                    <a:pt x="12243" y="527"/>
                  </a:cubicBezTo>
                  <a:cubicBezTo>
                    <a:pt x="12509" y="411"/>
                    <a:pt x="12766" y="300"/>
                    <a:pt x="13289" y="300"/>
                  </a:cubicBezTo>
                  <a:cubicBezTo>
                    <a:pt x="13812" y="300"/>
                    <a:pt x="14068" y="411"/>
                    <a:pt x="14339" y="527"/>
                  </a:cubicBezTo>
                  <a:cubicBezTo>
                    <a:pt x="14625" y="653"/>
                    <a:pt x="14920" y="780"/>
                    <a:pt x="15506" y="780"/>
                  </a:cubicBezTo>
                  <a:lnTo>
                    <a:pt x="15506" y="479"/>
                  </a:lnTo>
                  <a:cubicBezTo>
                    <a:pt x="14983" y="479"/>
                    <a:pt x="14726" y="367"/>
                    <a:pt x="14455" y="251"/>
                  </a:cubicBezTo>
                  <a:cubicBezTo>
                    <a:pt x="14170" y="125"/>
                    <a:pt x="13874" y="0"/>
                    <a:pt x="13289" y="0"/>
                  </a:cubicBezTo>
                  <a:cubicBezTo>
                    <a:pt x="12703" y="0"/>
                    <a:pt x="12408" y="125"/>
                    <a:pt x="12122" y="251"/>
                  </a:cubicBezTo>
                  <a:cubicBezTo>
                    <a:pt x="11851" y="367"/>
                    <a:pt x="11595" y="479"/>
                    <a:pt x="11072" y="479"/>
                  </a:cubicBezTo>
                  <a:cubicBezTo>
                    <a:pt x="10554" y="479"/>
                    <a:pt x="10297" y="367"/>
                    <a:pt x="10027" y="251"/>
                  </a:cubicBezTo>
                  <a:cubicBezTo>
                    <a:pt x="9741" y="125"/>
                    <a:pt x="9446" y="0"/>
                    <a:pt x="8859" y="0"/>
                  </a:cubicBezTo>
                  <a:cubicBezTo>
                    <a:pt x="8273" y="0"/>
                    <a:pt x="7978" y="125"/>
                    <a:pt x="7693" y="251"/>
                  </a:cubicBezTo>
                  <a:cubicBezTo>
                    <a:pt x="7422" y="367"/>
                    <a:pt x="7165" y="479"/>
                    <a:pt x="6642" y="479"/>
                  </a:cubicBezTo>
                  <a:cubicBezTo>
                    <a:pt x="6124" y="479"/>
                    <a:pt x="5867" y="367"/>
                    <a:pt x="5597" y="251"/>
                  </a:cubicBezTo>
                  <a:cubicBezTo>
                    <a:pt x="5311" y="125"/>
                    <a:pt x="5016" y="0"/>
                    <a:pt x="4430" y="0"/>
                  </a:cubicBezTo>
                  <a:cubicBezTo>
                    <a:pt x="3845" y="0"/>
                    <a:pt x="3550" y="125"/>
                    <a:pt x="3264" y="251"/>
                  </a:cubicBezTo>
                  <a:cubicBezTo>
                    <a:pt x="2992" y="367"/>
                    <a:pt x="2736" y="479"/>
                    <a:pt x="2214" y="479"/>
                  </a:cubicBezTo>
                  <a:cubicBezTo>
                    <a:pt x="1695" y="479"/>
                    <a:pt x="1439" y="367"/>
                    <a:pt x="1168" y="251"/>
                  </a:cubicBezTo>
                  <a:cubicBezTo>
                    <a:pt x="882" y="125"/>
                    <a:pt x="587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2584706" y="3947329"/>
              <a:ext cx="600470" cy="30399"/>
            </a:xfrm>
            <a:custGeom>
              <a:rect b="b" l="l" r="r" t="t"/>
              <a:pathLst>
                <a:path extrusionOk="0" h="785" w="15506">
                  <a:moveTo>
                    <a:pt x="0" y="0"/>
                  </a:moveTo>
                  <a:lnTo>
                    <a:pt x="0" y="300"/>
                  </a:lnTo>
                  <a:cubicBezTo>
                    <a:pt x="523" y="300"/>
                    <a:pt x="780" y="412"/>
                    <a:pt x="1046" y="528"/>
                  </a:cubicBezTo>
                  <a:cubicBezTo>
                    <a:pt x="1332" y="653"/>
                    <a:pt x="1633" y="785"/>
                    <a:pt x="2214" y="785"/>
                  </a:cubicBezTo>
                  <a:cubicBezTo>
                    <a:pt x="2799" y="785"/>
                    <a:pt x="3099" y="653"/>
                    <a:pt x="3385" y="528"/>
                  </a:cubicBezTo>
                  <a:cubicBezTo>
                    <a:pt x="3651" y="412"/>
                    <a:pt x="3908" y="300"/>
                    <a:pt x="4430" y="300"/>
                  </a:cubicBezTo>
                  <a:cubicBezTo>
                    <a:pt x="4953" y="300"/>
                    <a:pt x="5210" y="412"/>
                    <a:pt x="5476" y="528"/>
                  </a:cubicBezTo>
                  <a:cubicBezTo>
                    <a:pt x="5762" y="653"/>
                    <a:pt x="6061" y="785"/>
                    <a:pt x="6642" y="785"/>
                  </a:cubicBezTo>
                  <a:cubicBezTo>
                    <a:pt x="7228" y="785"/>
                    <a:pt x="7523" y="653"/>
                    <a:pt x="7813" y="528"/>
                  </a:cubicBezTo>
                  <a:cubicBezTo>
                    <a:pt x="8081" y="412"/>
                    <a:pt x="8336" y="300"/>
                    <a:pt x="8859" y="300"/>
                  </a:cubicBezTo>
                  <a:cubicBezTo>
                    <a:pt x="9382" y="300"/>
                    <a:pt x="9639" y="412"/>
                    <a:pt x="9905" y="528"/>
                  </a:cubicBezTo>
                  <a:cubicBezTo>
                    <a:pt x="10190" y="653"/>
                    <a:pt x="10491" y="785"/>
                    <a:pt x="11072" y="785"/>
                  </a:cubicBezTo>
                  <a:cubicBezTo>
                    <a:pt x="11658" y="785"/>
                    <a:pt x="11958" y="653"/>
                    <a:pt x="12243" y="528"/>
                  </a:cubicBezTo>
                  <a:cubicBezTo>
                    <a:pt x="12509" y="412"/>
                    <a:pt x="12766" y="300"/>
                    <a:pt x="13289" y="300"/>
                  </a:cubicBezTo>
                  <a:cubicBezTo>
                    <a:pt x="13812" y="300"/>
                    <a:pt x="14068" y="412"/>
                    <a:pt x="14339" y="528"/>
                  </a:cubicBezTo>
                  <a:cubicBezTo>
                    <a:pt x="14625" y="653"/>
                    <a:pt x="14920" y="785"/>
                    <a:pt x="15506" y="785"/>
                  </a:cubicBezTo>
                  <a:lnTo>
                    <a:pt x="15506" y="485"/>
                  </a:lnTo>
                  <a:cubicBezTo>
                    <a:pt x="14983" y="485"/>
                    <a:pt x="14726" y="373"/>
                    <a:pt x="14455" y="252"/>
                  </a:cubicBezTo>
                  <a:cubicBezTo>
                    <a:pt x="14170" y="130"/>
                    <a:pt x="13874" y="0"/>
                    <a:pt x="13289" y="0"/>
                  </a:cubicBezTo>
                  <a:cubicBezTo>
                    <a:pt x="12703" y="0"/>
                    <a:pt x="12408" y="130"/>
                    <a:pt x="12122" y="252"/>
                  </a:cubicBezTo>
                  <a:cubicBezTo>
                    <a:pt x="11851" y="373"/>
                    <a:pt x="11595" y="485"/>
                    <a:pt x="11072" y="485"/>
                  </a:cubicBezTo>
                  <a:cubicBezTo>
                    <a:pt x="10554" y="485"/>
                    <a:pt x="10297" y="373"/>
                    <a:pt x="10027" y="252"/>
                  </a:cubicBezTo>
                  <a:cubicBezTo>
                    <a:pt x="9741" y="130"/>
                    <a:pt x="9446" y="0"/>
                    <a:pt x="8859" y="0"/>
                  </a:cubicBezTo>
                  <a:cubicBezTo>
                    <a:pt x="8273" y="0"/>
                    <a:pt x="7978" y="130"/>
                    <a:pt x="7693" y="252"/>
                  </a:cubicBezTo>
                  <a:cubicBezTo>
                    <a:pt x="7422" y="373"/>
                    <a:pt x="7165" y="485"/>
                    <a:pt x="6642" y="485"/>
                  </a:cubicBezTo>
                  <a:cubicBezTo>
                    <a:pt x="6124" y="485"/>
                    <a:pt x="5867" y="373"/>
                    <a:pt x="5597" y="252"/>
                  </a:cubicBezTo>
                  <a:cubicBezTo>
                    <a:pt x="5311" y="130"/>
                    <a:pt x="5016" y="0"/>
                    <a:pt x="4430" y="0"/>
                  </a:cubicBezTo>
                  <a:cubicBezTo>
                    <a:pt x="3845" y="0"/>
                    <a:pt x="3550" y="130"/>
                    <a:pt x="3264" y="252"/>
                  </a:cubicBezTo>
                  <a:cubicBezTo>
                    <a:pt x="2992" y="373"/>
                    <a:pt x="2736" y="485"/>
                    <a:pt x="2214" y="485"/>
                  </a:cubicBezTo>
                  <a:cubicBezTo>
                    <a:pt x="1695" y="485"/>
                    <a:pt x="1439" y="373"/>
                    <a:pt x="1168" y="252"/>
                  </a:cubicBezTo>
                  <a:cubicBezTo>
                    <a:pt x="882" y="130"/>
                    <a:pt x="587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" name="Google Shape;714;p39"/>
          <p:cNvSpPr/>
          <p:nvPr/>
        </p:nvSpPr>
        <p:spPr>
          <a:xfrm>
            <a:off x="2434929" y="941356"/>
            <a:ext cx="4454459" cy="2757840"/>
          </a:xfrm>
          <a:custGeom>
            <a:rect b="b" l="l" r="r" t="t"/>
            <a:pathLst>
              <a:path extrusionOk="0" h="71216" w="115028">
                <a:moveTo>
                  <a:pt x="60590" y="0"/>
                </a:moveTo>
                <a:cubicBezTo>
                  <a:pt x="31853" y="0"/>
                  <a:pt x="16324" y="23751"/>
                  <a:pt x="16324" y="23751"/>
                </a:cubicBezTo>
                <a:cubicBezTo>
                  <a:pt x="16324" y="23751"/>
                  <a:pt x="1" y="48071"/>
                  <a:pt x="18846" y="66616"/>
                </a:cubicBezTo>
                <a:cubicBezTo>
                  <a:pt x="22010" y="69729"/>
                  <a:pt x="26998" y="71215"/>
                  <a:pt x="32805" y="71215"/>
                </a:cubicBezTo>
                <a:cubicBezTo>
                  <a:pt x="41206" y="71215"/>
                  <a:pt x="51321" y="68104"/>
                  <a:pt x="60114" y="62303"/>
                </a:cubicBezTo>
                <a:cubicBezTo>
                  <a:pt x="62430" y="60775"/>
                  <a:pt x="64815" y="60163"/>
                  <a:pt x="67237" y="60163"/>
                </a:cubicBezTo>
                <a:cubicBezTo>
                  <a:pt x="76937" y="60163"/>
                  <a:pt x="87211" y="69972"/>
                  <a:pt x="95871" y="69972"/>
                </a:cubicBezTo>
                <a:cubicBezTo>
                  <a:pt x="99158" y="69972"/>
                  <a:pt x="102213" y="68559"/>
                  <a:pt x="104915" y="64660"/>
                </a:cubicBezTo>
                <a:cubicBezTo>
                  <a:pt x="115028" y="50070"/>
                  <a:pt x="102021" y="3948"/>
                  <a:pt x="66019" y="279"/>
                </a:cubicBezTo>
                <a:cubicBezTo>
                  <a:pt x="64160" y="89"/>
                  <a:pt x="62350" y="0"/>
                  <a:pt x="60590" y="0"/>
                </a:cubicBezTo>
                <a:close/>
              </a:path>
            </a:pathLst>
          </a:custGeom>
          <a:gradFill>
            <a:gsLst>
              <a:gs pos="0">
                <a:srgbClr val="FFC002"/>
              </a:gs>
              <a:gs pos="100000">
                <a:srgbClr val="E69138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85725" rotWithShape="0" algn="bl" dir="5400000" dist="19050">
              <a:srgbClr val="000000">
                <a:alpha val="4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39"/>
          <p:cNvSpPr/>
          <p:nvPr/>
        </p:nvSpPr>
        <p:spPr>
          <a:xfrm flipH="1" rot="10800000">
            <a:off x="2477313" y="3905913"/>
            <a:ext cx="4369700" cy="538625"/>
          </a:xfrm>
          <a:prstGeom prst="flowChartManualInput">
            <a:avLst/>
          </a:prstGeom>
          <a:solidFill>
            <a:srgbClr val="2020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" name="Google Shape;716;p39"/>
          <p:cNvGrpSpPr/>
          <p:nvPr/>
        </p:nvGrpSpPr>
        <p:grpSpPr>
          <a:xfrm>
            <a:off x="7223048" y="285591"/>
            <a:ext cx="1587098" cy="38299"/>
            <a:chOff x="834898" y="4444541"/>
            <a:chExt cx="1587098" cy="38299"/>
          </a:xfrm>
        </p:grpSpPr>
        <p:sp>
          <p:nvSpPr>
            <p:cNvPr id="717" name="Google Shape;717;p39"/>
            <p:cNvSpPr/>
            <p:nvPr/>
          </p:nvSpPr>
          <p:spPr>
            <a:xfrm>
              <a:off x="834898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1006996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1179093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70" y="988"/>
                    <a:pt x="988" y="765"/>
                    <a:pt x="988" y="495"/>
                  </a:cubicBezTo>
                  <a:cubicBezTo>
                    <a:pt x="988" y="223"/>
                    <a:pt x="770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1351190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9" y="988"/>
                    <a:pt x="988" y="765"/>
                    <a:pt x="988" y="495"/>
                  </a:cubicBezTo>
                  <a:cubicBezTo>
                    <a:pt x="988" y="223"/>
                    <a:pt x="769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9"/>
            <p:cNvSpPr/>
            <p:nvPr/>
          </p:nvSpPr>
          <p:spPr>
            <a:xfrm>
              <a:off x="1523288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9"/>
            <p:cNvSpPr/>
            <p:nvPr/>
          </p:nvSpPr>
          <p:spPr>
            <a:xfrm>
              <a:off x="1695346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5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5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1867444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3" y="1"/>
                    <a:pt x="1" y="223"/>
                    <a:pt x="1" y="495"/>
                  </a:cubicBezTo>
                  <a:cubicBezTo>
                    <a:pt x="1" y="765"/>
                    <a:pt x="223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2039541" y="4444541"/>
              <a:ext cx="38299" cy="38299"/>
            </a:xfrm>
            <a:custGeom>
              <a:rect b="b" l="l" r="r" t="t"/>
              <a:pathLst>
                <a:path extrusionOk="0" h="989" w="989">
                  <a:moveTo>
                    <a:pt x="494" y="1"/>
                  </a:moveTo>
                  <a:cubicBezTo>
                    <a:pt x="222" y="1"/>
                    <a:pt x="1" y="223"/>
                    <a:pt x="1" y="495"/>
                  </a:cubicBezTo>
                  <a:cubicBezTo>
                    <a:pt x="1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2211638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22" y="1"/>
                    <a:pt x="0" y="223"/>
                    <a:pt x="0" y="495"/>
                  </a:cubicBezTo>
                  <a:cubicBezTo>
                    <a:pt x="0" y="765"/>
                    <a:pt x="222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2383736" y="4444541"/>
              <a:ext cx="38260" cy="38299"/>
            </a:xfrm>
            <a:custGeom>
              <a:rect b="b" l="l" r="r" t="t"/>
              <a:pathLst>
                <a:path extrusionOk="0" h="989" w="988">
                  <a:moveTo>
                    <a:pt x="494" y="1"/>
                  </a:moveTo>
                  <a:cubicBezTo>
                    <a:pt x="217" y="1"/>
                    <a:pt x="0" y="223"/>
                    <a:pt x="0" y="495"/>
                  </a:cubicBezTo>
                  <a:cubicBezTo>
                    <a:pt x="0" y="765"/>
                    <a:pt x="217" y="988"/>
                    <a:pt x="494" y="988"/>
                  </a:cubicBezTo>
                  <a:cubicBezTo>
                    <a:pt x="765" y="988"/>
                    <a:pt x="988" y="765"/>
                    <a:pt x="988" y="495"/>
                  </a:cubicBezTo>
                  <a:cubicBezTo>
                    <a:pt x="988" y="223"/>
                    <a:pt x="765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" name="Google Shape;727;p39"/>
          <p:cNvSpPr txBox="1"/>
          <p:nvPr>
            <p:ph type="title"/>
          </p:nvPr>
        </p:nvSpPr>
        <p:spPr>
          <a:xfrm>
            <a:off x="1890750" y="2781300"/>
            <a:ext cx="5362500" cy="1113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Micromania</a:t>
            </a:r>
            <a:r>
              <a:rPr lang="en"/>
              <a:t> Market Strategy</a:t>
            </a:r>
            <a:endParaRPr/>
          </a:p>
        </p:txBody>
      </p:sp>
      <p:sp>
        <p:nvSpPr>
          <p:cNvPr id="728" name="Google Shape;728;p39"/>
          <p:cNvSpPr txBox="1"/>
          <p:nvPr>
            <p:ph idx="1" type="subTitle"/>
          </p:nvPr>
        </p:nvSpPr>
        <p:spPr>
          <a:xfrm>
            <a:off x="2993261" y="3953125"/>
            <a:ext cx="3337800" cy="34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Christopher Angeles</a:t>
            </a:r>
            <a:endParaRPr/>
          </a:p>
        </p:txBody>
      </p:sp>
      <p:grpSp>
        <p:nvGrpSpPr>
          <p:cNvPr id="729" name="Google Shape;729;p39"/>
          <p:cNvGrpSpPr/>
          <p:nvPr/>
        </p:nvGrpSpPr>
        <p:grpSpPr>
          <a:xfrm>
            <a:off x="1185569" y="2465503"/>
            <a:ext cx="452722" cy="447909"/>
            <a:chOff x="3732525" y="3850525"/>
            <a:chExt cx="420550" cy="476550"/>
          </a:xfrm>
        </p:grpSpPr>
        <p:sp>
          <p:nvSpPr>
            <p:cNvPr id="730" name="Google Shape;730;p39"/>
            <p:cNvSpPr/>
            <p:nvPr/>
          </p:nvSpPr>
          <p:spPr>
            <a:xfrm>
              <a:off x="3847550" y="3965375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4" y="0"/>
                  </a:moveTo>
                  <a:cubicBezTo>
                    <a:pt x="283" y="0"/>
                    <a:pt x="201" y="34"/>
                    <a:pt x="135" y="102"/>
                  </a:cubicBezTo>
                  <a:cubicBezTo>
                    <a:pt x="1" y="234"/>
                    <a:pt x="1" y="429"/>
                    <a:pt x="132" y="564"/>
                  </a:cubicBezTo>
                  <a:cubicBezTo>
                    <a:pt x="200" y="629"/>
                    <a:pt x="282" y="662"/>
                    <a:pt x="364" y="662"/>
                  </a:cubicBezTo>
                  <a:cubicBezTo>
                    <a:pt x="446" y="662"/>
                    <a:pt x="528" y="629"/>
                    <a:pt x="594" y="564"/>
                  </a:cubicBezTo>
                  <a:cubicBezTo>
                    <a:pt x="728" y="429"/>
                    <a:pt x="728" y="237"/>
                    <a:pt x="594" y="102"/>
                  </a:cubicBezTo>
                  <a:cubicBezTo>
                    <a:pt x="528" y="34"/>
                    <a:pt x="446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3904975" y="3907950"/>
              <a:ext cx="18325" cy="16525"/>
            </a:xfrm>
            <a:custGeom>
              <a:rect b="b" l="l" r="r" t="t"/>
              <a:pathLst>
                <a:path extrusionOk="0" h="661" w="733">
                  <a:moveTo>
                    <a:pt x="364" y="0"/>
                  </a:moveTo>
                  <a:cubicBezTo>
                    <a:pt x="285" y="0"/>
                    <a:pt x="206" y="32"/>
                    <a:pt x="142" y="96"/>
                  </a:cubicBezTo>
                  <a:cubicBezTo>
                    <a:pt x="4" y="227"/>
                    <a:pt x="1" y="422"/>
                    <a:pt x="129" y="557"/>
                  </a:cubicBezTo>
                  <a:cubicBezTo>
                    <a:pt x="196" y="626"/>
                    <a:pt x="281" y="661"/>
                    <a:pt x="365" y="661"/>
                  </a:cubicBezTo>
                  <a:cubicBezTo>
                    <a:pt x="445" y="661"/>
                    <a:pt x="525" y="630"/>
                    <a:pt x="591" y="567"/>
                  </a:cubicBezTo>
                  <a:cubicBezTo>
                    <a:pt x="725" y="435"/>
                    <a:pt x="732" y="240"/>
                    <a:pt x="600" y="105"/>
                  </a:cubicBezTo>
                  <a:cubicBezTo>
                    <a:pt x="532" y="36"/>
                    <a:pt x="448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3962400" y="3850525"/>
              <a:ext cx="18300" cy="16525"/>
            </a:xfrm>
            <a:custGeom>
              <a:rect b="b" l="l" r="r" t="t"/>
              <a:pathLst>
                <a:path extrusionOk="0" h="661" w="732">
                  <a:moveTo>
                    <a:pt x="367" y="0"/>
                  </a:moveTo>
                  <a:cubicBezTo>
                    <a:pt x="287" y="0"/>
                    <a:pt x="206" y="33"/>
                    <a:pt x="139" y="99"/>
                  </a:cubicBezTo>
                  <a:cubicBezTo>
                    <a:pt x="4" y="230"/>
                    <a:pt x="0" y="425"/>
                    <a:pt x="132" y="557"/>
                  </a:cubicBezTo>
                  <a:cubicBezTo>
                    <a:pt x="199" y="626"/>
                    <a:pt x="283" y="660"/>
                    <a:pt x="367" y="660"/>
                  </a:cubicBezTo>
                  <a:cubicBezTo>
                    <a:pt x="448" y="660"/>
                    <a:pt x="529" y="628"/>
                    <a:pt x="594" y="563"/>
                  </a:cubicBezTo>
                  <a:cubicBezTo>
                    <a:pt x="729" y="432"/>
                    <a:pt x="732" y="237"/>
                    <a:pt x="597" y="102"/>
                  </a:cubicBezTo>
                  <a:cubicBezTo>
                    <a:pt x="530" y="34"/>
                    <a:pt x="449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3732625" y="3965400"/>
              <a:ext cx="18300" cy="16575"/>
            </a:xfrm>
            <a:custGeom>
              <a:rect b="b" l="l" r="r" t="t"/>
              <a:pathLst>
                <a:path extrusionOk="0" h="663" w="732">
                  <a:moveTo>
                    <a:pt x="366" y="1"/>
                  </a:moveTo>
                  <a:cubicBezTo>
                    <a:pt x="285" y="1"/>
                    <a:pt x="205" y="33"/>
                    <a:pt x="138" y="98"/>
                  </a:cubicBezTo>
                  <a:cubicBezTo>
                    <a:pt x="3" y="230"/>
                    <a:pt x="0" y="420"/>
                    <a:pt x="132" y="556"/>
                  </a:cubicBezTo>
                  <a:cubicBezTo>
                    <a:pt x="199" y="627"/>
                    <a:pt x="283" y="662"/>
                    <a:pt x="367" y="662"/>
                  </a:cubicBezTo>
                  <a:cubicBezTo>
                    <a:pt x="447" y="662"/>
                    <a:pt x="527" y="630"/>
                    <a:pt x="593" y="566"/>
                  </a:cubicBezTo>
                  <a:cubicBezTo>
                    <a:pt x="728" y="434"/>
                    <a:pt x="732" y="239"/>
                    <a:pt x="600" y="104"/>
                  </a:cubicBezTo>
                  <a:cubicBezTo>
                    <a:pt x="533" y="36"/>
                    <a:pt x="449" y="1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3790125" y="39079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5" y="0"/>
                  </a:moveTo>
                  <a:cubicBezTo>
                    <a:pt x="284" y="0"/>
                    <a:pt x="202" y="33"/>
                    <a:pt x="135" y="99"/>
                  </a:cubicBezTo>
                  <a:cubicBezTo>
                    <a:pt x="0" y="231"/>
                    <a:pt x="0" y="425"/>
                    <a:pt x="132" y="560"/>
                  </a:cubicBezTo>
                  <a:cubicBezTo>
                    <a:pt x="199" y="628"/>
                    <a:pt x="281" y="662"/>
                    <a:pt x="363" y="662"/>
                  </a:cubicBezTo>
                  <a:cubicBezTo>
                    <a:pt x="445" y="662"/>
                    <a:pt x="526" y="629"/>
                    <a:pt x="593" y="563"/>
                  </a:cubicBezTo>
                  <a:cubicBezTo>
                    <a:pt x="725" y="432"/>
                    <a:pt x="728" y="237"/>
                    <a:pt x="597" y="102"/>
                  </a:cubicBezTo>
                  <a:cubicBezTo>
                    <a:pt x="529" y="34"/>
                    <a:pt x="447" y="0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3847550" y="3850525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4" y="0"/>
                  </a:moveTo>
                  <a:cubicBezTo>
                    <a:pt x="282" y="0"/>
                    <a:pt x="200" y="34"/>
                    <a:pt x="132" y="102"/>
                  </a:cubicBezTo>
                  <a:cubicBezTo>
                    <a:pt x="1" y="234"/>
                    <a:pt x="1" y="428"/>
                    <a:pt x="135" y="560"/>
                  </a:cubicBezTo>
                  <a:cubicBezTo>
                    <a:pt x="201" y="628"/>
                    <a:pt x="283" y="662"/>
                    <a:pt x="365" y="662"/>
                  </a:cubicBezTo>
                  <a:cubicBezTo>
                    <a:pt x="447" y="662"/>
                    <a:pt x="529" y="628"/>
                    <a:pt x="597" y="560"/>
                  </a:cubicBezTo>
                  <a:cubicBezTo>
                    <a:pt x="728" y="425"/>
                    <a:pt x="728" y="234"/>
                    <a:pt x="594" y="99"/>
                  </a:cubicBezTo>
                  <a:cubicBezTo>
                    <a:pt x="527" y="33"/>
                    <a:pt x="446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3732625" y="4022850"/>
              <a:ext cx="18300" cy="16550"/>
            </a:xfrm>
            <a:custGeom>
              <a:rect b="b" l="l" r="r" t="t"/>
              <a:pathLst>
                <a:path extrusionOk="0" h="662" w="732">
                  <a:moveTo>
                    <a:pt x="364" y="0"/>
                  </a:moveTo>
                  <a:cubicBezTo>
                    <a:pt x="285" y="0"/>
                    <a:pt x="205" y="32"/>
                    <a:pt x="138" y="97"/>
                  </a:cubicBezTo>
                  <a:cubicBezTo>
                    <a:pt x="3" y="232"/>
                    <a:pt x="0" y="426"/>
                    <a:pt x="132" y="559"/>
                  </a:cubicBezTo>
                  <a:cubicBezTo>
                    <a:pt x="201" y="627"/>
                    <a:pt x="285" y="662"/>
                    <a:pt x="369" y="662"/>
                  </a:cubicBezTo>
                  <a:cubicBezTo>
                    <a:pt x="449" y="662"/>
                    <a:pt x="528" y="630"/>
                    <a:pt x="593" y="565"/>
                  </a:cubicBezTo>
                  <a:cubicBezTo>
                    <a:pt x="728" y="430"/>
                    <a:pt x="732" y="238"/>
                    <a:pt x="596" y="104"/>
                  </a:cubicBezTo>
                  <a:cubicBezTo>
                    <a:pt x="529" y="35"/>
                    <a:pt x="447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3790025" y="3965400"/>
              <a:ext cx="18400" cy="16550"/>
            </a:xfrm>
            <a:custGeom>
              <a:rect b="b" l="l" r="r" t="t"/>
              <a:pathLst>
                <a:path extrusionOk="0" h="662" w="736">
                  <a:moveTo>
                    <a:pt x="366" y="1"/>
                  </a:moveTo>
                  <a:cubicBezTo>
                    <a:pt x="289" y="1"/>
                    <a:pt x="212" y="31"/>
                    <a:pt x="146" y="91"/>
                  </a:cubicBezTo>
                  <a:cubicBezTo>
                    <a:pt x="8" y="220"/>
                    <a:pt x="1" y="417"/>
                    <a:pt x="127" y="553"/>
                  </a:cubicBezTo>
                  <a:cubicBezTo>
                    <a:pt x="196" y="625"/>
                    <a:pt x="282" y="661"/>
                    <a:pt x="368" y="661"/>
                  </a:cubicBezTo>
                  <a:cubicBezTo>
                    <a:pt x="446" y="661"/>
                    <a:pt x="523" y="632"/>
                    <a:pt x="588" y="572"/>
                  </a:cubicBezTo>
                  <a:cubicBezTo>
                    <a:pt x="726" y="440"/>
                    <a:pt x="736" y="246"/>
                    <a:pt x="607" y="111"/>
                  </a:cubicBezTo>
                  <a:cubicBezTo>
                    <a:pt x="538" y="38"/>
                    <a:pt x="452" y="1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3847550" y="39079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3" y="0"/>
                  </a:moveTo>
                  <a:cubicBezTo>
                    <a:pt x="282" y="0"/>
                    <a:pt x="201" y="33"/>
                    <a:pt x="135" y="99"/>
                  </a:cubicBezTo>
                  <a:cubicBezTo>
                    <a:pt x="1" y="234"/>
                    <a:pt x="1" y="429"/>
                    <a:pt x="132" y="560"/>
                  </a:cubicBezTo>
                  <a:cubicBezTo>
                    <a:pt x="200" y="628"/>
                    <a:pt x="283" y="662"/>
                    <a:pt x="366" y="662"/>
                  </a:cubicBezTo>
                  <a:cubicBezTo>
                    <a:pt x="447" y="662"/>
                    <a:pt x="528" y="629"/>
                    <a:pt x="594" y="563"/>
                  </a:cubicBezTo>
                  <a:cubicBezTo>
                    <a:pt x="728" y="429"/>
                    <a:pt x="728" y="237"/>
                    <a:pt x="594" y="102"/>
                  </a:cubicBezTo>
                  <a:cubicBezTo>
                    <a:pt x="527" y="34"/>
                    <a:pt x="445" y="0"/>
                    <a:pt x="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3904975" y="3850525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6" y="0"/>
                  </a:moveTo>
                  <a:cubicBezTo>
                    <a:pt x="285" y="0"/>
                    <a:pt x="204" y="33"/>
                    <a:pt x="139" y="99"/>
                  </a:cubicBezTo>
                  <a:cubicBezTo>
                    <a:pt x="4" y="230"/>
                    <a:pt x="1" y="425"/>
                    <a:pt x="132" y="560"/>
                  </a:cubicBezTo>
                  <a:cubicBezTo>
                    <a:pt x="199" y="627"/>
                    <a:pt x="282" y="661"/>
                    <a:pt x="366" y="661"/>
                  </a:cubicBezTo>
                  <a:cubicBezTo>
                    <a:pt x="447" y="661"/>
                    <a:pt x="528" y="629"/>
                    <a:pt x="594" y="563"/>
                  </a:cubicBezTo>
                  <a:cubicBezTo>
                    <a:pt x="729" y="432"/>
                    <a:pt x="729" y="237"/>
                    <a:pt x="597" y="102"/>
                  </a:cubicBezTo>
                  <a:cubicBezTo>
                    <a:pt x="530" y="34"/>
                    <a:pt x="448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3732525" y="4080300"/>
              <a:ext cx="18400" cy="16525"/>
            </a:xfrm>
            <a:custGeom>
              <a:rect b="b" l="l" r="r" t="t"/>
              <a:pathLst>
                <a:path extrusionOk="0" h="661" w="736">
                  <a:moveTo>
                    <a:pt x="369" y="0"/>
                  </a:moveTo>
                  <a:cubicBezTo>
                    <a:pt x="291" y="0"/>
                    <a:pt x="213" y="30"/>
                    <a:pt x="149" y="89"/>
                  </a:cubicBezTo>
                  <a:cubicBezTo>
                    <a:pt x="10" y="221"/>
                    <a:pt x="1" y="416"/>
                    <a:pt x="129" y="550"/>
                  </a:cubicBezTo>
                  <a:cubicBezTo>
                    <a:pt x="197" y="623"/>
                    <a:pt x="284" y="661"/>
                    <a:pt x="371" y="661"/>
                  </a:cubicBezTo>
                  <a:cubicBezTo>
                    <a:pt x="449" y="661"/>
                    <a:pt x="527" y="631"/>
                    <a:pt x="591" y="570"/>
                  </a:cubicBezTo>
                  <a:cubicBezTo>
                    <a:pt x="729" y="442"/>
                    <a:pt x="736" y="247"/>
                    <a:pt x="611" y="109"/>
                  </a:cubicBezTo>
                  <a:cubicBezTo>
                    <a:pt x="541" y="36"/>
                    <a:pt x="455" y="0"/>
                    <a:pt x="3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3790025" y="4022850"/>
              <a:ext cx="18325" cy="16550"/>
            </a:xfrm>
            <a:custGeom>
              <a:rect b="b" l="l" r="r" t="t"/>
              <a:pathLst>
                <a:path extrusionOk="0" h="662" w="733">
                  <a:moveTo>
                    <a:pt x="367" y="0"/>
                  </a:moveTo>
                  <a:cubicBezTo>
                    <a:pt x="286" y="0"/>
                    <a:pt x="206" y="32"/>
                    <a:pt x="139" y="97"/>
                  </a:cubicBezTo>
                  <a:cubicBezTo>
                    <a:pt x="4" y="229"/>
                    <a:pt x="1" y="423"/>
                    <a:pt x="133" y="559"/>
                  </a:cubicBezTo>
                  <a:cubicBezTo>
                    <a:pt x="200" y="627"/>
                    <a:pt x="285" y="662"/>
                    <a:pt x="369" y="662"/>
                  </a:cubicBezTo>
                  <a:cubicBezTo>
                    <a:pt x="449" y="662"/>
                    <a:pt x="530" y="630"/>
                    <a:pt x="594" y="565"/>
                  </a:cubicBezTo>
                  <a:cubicBezTo>
                    <a:pt x="729" y="433"/>
                    <a:pt x="732" y="238"/>
                    <a:pt x="601" y="104"/>
                  </a:cubicBezTo>
                  <a:cubicBezTo>
                    <a:pt x="534" y="35"/>
                    <a:pt x="450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3962400" y="4137725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3" y="1"/>
                  </a:moveTo>
                  <a:cubicBezTo>
                    <a:pt x="282" y="1"/>
                    <a:pt x="201" y="34"/>
                    <a:pt x="136" y="99"/>
                  </a:cubicBezTo>
                  <a:cubicBezTo>
                    <a:pt x="0" y="235"/>
                    <a:pt x="0" y="425"/>
                    <a:pt x="136" y="560"/>
                  </a:cubicBezTo>
                  <a:cubicBezTo>
                    <a:pt x="202" y="628"/>
                    <a:pt x="284" y="662"/>
                    <a:pt x="366" y="662"/>
                  </a:cubicBezTo>
                  <a:cubicBezTo>
                    <a:pt x="447" y="662"/>
                    <a:pt x="528" y="629"/>
                    <a:pt x="594" y="564"/>
                  </a:cubicBezTo>
                  <a:cubicBezTo>
                    <a:pt x="729" y="428"/>
                    <a:pt x="729" y="235"/>
                    <a:pt x="597" y="102"/>
                  </a:cubicBezTo>
                  <a:cubicBezTo>
                    <a:pt x="529" y="34"/>
                    <a:pt x="446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3962400" y="4080300"/>
              <a:ext cx="18300" cy="16575"/>
            </a:xfrm>
            <a:custGeom>
              <a:rect b="b" l="l" r="r" t="t"/>
              <a:pathLst>
                <a:path extrusionOk="0" h="663" w="732">
                  <a:moveTo>
                    <a:pt x="364" y="1"/>
                  </a:moveTo>
                  <a:cubicBezTo>
                    <a:pt x="284" y="1"/>
                    <a:pt x="204" y="32"/>
                    <a:pt x="139" y="95"/>
                  </a:cubicBezTo>
                  <a:cubicBezTo>
                    <a:pt x="4" y="228"/>
                    <a:pt x="0" y="422"/>
                    <a:pt x="128" y="554"/>
                  </a:cubicBezTo>
                  <a:cubicBezTo>
                    <a:pt x="197" y="626"/>
                    <a:pt x="282" y="662"/>
                    <a:pt x="367" y="662"/>
                  </a:cubicBezTo>
                  <a:cubicBezTo>
                    <a:pt x="446" y="662"/>
                    <a:pt x="525" y="631"/>
                    <a:pt x="590" y="567"/>
                  </a:cubicBezTo>
                  <a:cubicBezTo>
                    <a:pt x="726" y="436"/>
                    <a:pt x="732" y="241"/>
                    <a:pt x="600" y="106"/>
                  </a:cubicBezTo>
                  <a:cubicBezTo>
                    <a:pt x="534" y="36"/>
                    <a:pt x="449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9"/>
            <p:cNvSpPr/>
            <p:nvPr/>
          </p:nvSpPr>
          <p:spPr>
            <a:xfrm>
              <a:off x="3904975" y="4137725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3" y="1"/>
                  </a:moveTo>
                  <a:cubicBezTo>
                    <a:pt x="282" y="1"/>
                    <a:pt x="201" y="34"/>
                    <a:pt x="136" y="99"/>
                  </a:cubicBezTo>
                  <a:cubicBezTo>
                    <a:pt x="1" y="235"/>
                    <a:pt x="1" y="425"/>
                    <a:pt x="132" y="560"/>
                  </a:cubicBezTo>
                  <a:cubicBezTo>
                    <a:pt x="200" y="628"/>
                    <a:pt x="282" y="662"/>
                    <a:pt x="364" y="662"/>
                  </a:cubicBezTo>
                  <a:cubicBezTo>
                    <a:pt x="445" y="662"/>
                    <a:pt x="526" y="629"/>
                    <a:pt x="594" y="564"/>
                  </a:cubicBezTo>
                  <a:cubicBezTo>
                    <a:pt x="729" y="428"/>
                    <a:pt x="729" y="235"/>
                    <a:pt x="597" y="102"/>
                  </a:cubicBezTo>
                  <a:cubicBezTo>
                    <a:pt x="529" y="34"/>
                    <a:pt x="446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3962400" y="4022875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4" y="0"/>
                  </a:moveTo>
                  <a:cubicBezTo>
                    <a:pt x="282" y="0"/>
                    <a:pt x="200" y="33"/>
                    <a:pt x="132" y="99"/>
                  </a:cubicBezTo>
                  <a:cubicBezTo>
                    <a:pt x="0" y="234"/>
                    <a:pt x="0" y="429"/>
                    <a:pt x="136" y="561"/>
                  </a:cubicBezTo>
                  <a:cubicBezTo>
                    <a:pt x="203" y="628"/>
                    <a:pt x="285" y="662"/>
                    <a:pt x="366" y="662"/>
                  </a:cubicBezTo>
                  <a:cubicBezTo>
                    <a:pt x="448" y="662"/>
                    <a:pt x="529" y="628"/>
                    <a:pt x="597" y="561"/>
                  </a:cubicBezTo>
                  <a:cubicBezTo>
                    <a:pt x="729" y="425"/>
                    <a:pt x="729" y="231"/>
                    <a:pt x="594" y="99"/>
                  </a:cubicBezTo>
                  <a:cubicBezTo>
                    <a:pt x="527" y="33"/>
                    <a:pt x="446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3904800" y="4080325"/>
              <a:ext cx="18575" cy="16525"/>
            </a:xfrm>
            <a:custGeom>
              <a:rect b="b" l="l" r="r" t="t"/>
              <a:pathLst>
                <a:path extrusionOk="0" h="661" w="743">
                  <a:moveTo>
                    <a:pt x="368" y="1"/>
                  </a:moveTo>
                  <a:cubicBezTo>
                    <a:pt x="293" y="1"/>
                    <a:pt x="218" y="28"/>
                    <a:pt x="155" y="85"/>
                  </a:cubicBezTo>
                  <a:cubicBezTo>
                    <a:pt x="14" y="210"/>
                    <a:pt x="0" y="408"/>
                    <a:pt x="126" y="543"/>
                  </a:cubicBezTo>
                  <a:cubicBezTo>
                    <a:pt x="196" y="620"/>
                    <a:pt x="285" y="660"/>
                    <a:pt x="374" y="660"/>
                  </a:cubicBezTo>
                  <a:cubicBezTo>
                    <a:pt x="448" y="660"/>
                    <a:pt x="521" y="633"/>
                    <a:pt x="584" y="576"/>
                  </a:cubicBezTo>
                  <a:cubicBezTo>
                    <a:pt x="726" y="450"/>
                    <a:pt x="742" y="253"/>
                    <a:pt x="617" y="118"/>
                  </a:cubicBezTo>
                  <a:cubicBezTo>
                    <a:pt x="549" y="41"/>
                    <a:pt x="459" y="1"/>
                    <a:pt x="3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3847450" y="4137750"/>
              <a:ext cx="18325" cy="16550"/>
            </a:xfrm>
            <a:custGeom>
              <a:rect b="b" l="l" r="r" t="t"/>
              <a:pathLst>
                <a:path extrusionOk="0" h="662" w="733">
                  <a:moveTo>
                    <a:pt x="365" y="1"/>
                  </a:moveTo>
                  <a:cubicBezTo>
                    <a:pt x="285" y="1"/>
                    <a:pt x="205" y="32"/>
                    <a:pt x="139" y="95"/>
                  </a:cubicBezTo>
                  <a:cubicBezTo>
                    <a:pt x="5" y="230"/>
                    <a:pt x="1" y="421"/>
                    <a:pt x="133" y="556"/>
                  </a:cubicBezTo>
                  <a:cubicBezTo>
                    <a:pt x="202" y="626"/>
                    <a:pt x="287" y="661"/>
                    <a:pt x="371" y="661"/>
                  </a:cubicBezTo>
                  <a:cubicBezTo>
                    <a:pt x="450" y="661"/>
                    <a:pt x="529" y="630"/>
                    <a:pt x="594" y="566"/>
                  </a:cubicBezTo>
                  <a:cubicBezTo>
                    <a:pt x="729" y="434"/>
                    <a:pt x="732" y="240"/>
                    <a:pt x="601" y="105"/>
                  </a:cubicBezTo>
                  <a:cubicBezTo>
                    <a:pt x="533" y="35"/>
                    <a:pt x="449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3962400" y="3965400"/>
              <a:ext cx="18300" cy="16575"/>
            </a:xfrm>
            <a:custGeom>
              <a:rect b="b" l="l" r="r" t="t"/>
              <a:pathLst>
                <a:path extrusionOk="0" h="663" w="732">
                  <a:moveTo>
                    <a:pt x="363" y="1"/>
                  </a:moveTo>
                  <a:cubicBezTo>
                    <a:pt x="279" y="1"/>
                    <a:pt x="196" y="36"/>
                    <a:pt x="128" y="104"/>
                  </a:cubicBezTo>
                  <a:cubicBezTo>
                    <a:pt x="0" y="239"/>
                    <a:pt x="4" y="434"/>
                    <a:pt x="139" y="566"/>
                  </a:cubicBezTo>
                  <a:cubicBezTo>
                    <a:pt x="205" y="630"/>
                    <a:pt x="286" y="662"/>
                    <a:pt x="366" y="662"/>
                  </a:cubicBezTo>
                  <a:cubicBezTo>
                    <a:pt x="450" y="662"/>
                    <a:pt x="533" y="628"/>
                    <a:pt x="600" y="559"/>
                  </a:cubicBezTo>
                  <a:cubicBezTo>
                    <a:pt x="732" y="424"/>
                    <a:pt x="729" y="230"/>
                    <a:pt x="590" y="98"/>
                  </a:cubicBezTo>
                  <a:cubicBezTo>
                    <a:pt x="524" y="33"/>
                    <a:pt x="443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9"/>
            <p:cNvSpPr/>
            <p:nvPr/>
          </p:nvSpPr>
          <p:spPr>
            <a:xfrm>
              <a:off x="3904975" y="40228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1" y="1"/>
                  </a:moveTo>
                  <a:cubicBezTo>
                    <a:pt x="282" y="1"/>
                    <a:pt x="203" y="33"/>
                    <a:pt x="139" y="97"/>
                  </a:cubicBezTo>
                  <a:cubicBezTo>
                    <a:pt x="4" y="229"/>
                    <a:pt x="1" y="423"/>
                    <a:pt x="132" y="559"/>
                  </a:cubicBezTo>
                  <a:cubicBezTo>
                    <a:pt x="199" y="627"/>
                    <a:pt x="282" y="662"/>
                    <a:pt x="365" y="662"/>
                  </a:cubicBezTo>
                  <a:cubicBezTo>
                    <a:pt x="444" y="662"/>
                    <a:pt x="524" y="630"/>
                    <a:pt x="591" y="565"/>
                  </a:cubicBezTo>
                  <a:cubicBezTo>
                    <a:pt x="725" y="433"/>
                    <a:pt x="729" y="238"/>
                    <a:pt x="597" y="107"/>
                  </a:cubicBezTo>
                  <a:cubicBezTo>
                    <a:pt x="529" y="36"/>
                    <a:pt x="445" y="1"/>
                    <a:pt x="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3847550" y="408030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3" y="1"/>
                  </a:moveTo>
                  <a:cubicBezTo>
                    <a:pt x="282" y="1"/>
                    <a:pt x="201" y="34"/>
                    <a:pt x="135" y="99"/>
                  </a:cubicBezTo>
                  <a:cubicBezTo>
                    <a:pt x="1" y="231"/>
                    <a:pt x="1" y="425"/>
                    <a:pt x="132" y="557"/>
                  </a:cubicBezTo>
                  <a:cubicBezTo>
                    <a:pt x="199" y="627"/>
                    <a:pt x="282" y="662"/>
                    <a:pt x="364" y="662"/>
                  </a:cubicBezTo>
                  <a:cubicBezTo>
                    <a:pt x="445" y="662"/>
                    <a:pt x="525" y="629"/>
                    <a:pt x="590" y="564"/>
                  </a:cubicBezTo>
                  <a:cubicBezTo>
                    <a:pt x="725" y="432"/>
                    <a:pt x="728" y="238"/>
                    <a:pt x="597" y="103"/>
                  </a:cubicBezTo>
                  <a:cubicBezTo>
                    <a:pt x="529" y="35"/>
                    <a:pt x="446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3790025" y="4137750"/>
              <a:ext cx="18250" cy="16550"/>
            </a:xfrm>
            <a:custGeom>
              <a:rect b="b" l="l" r="r" t="t"/>
              <a:pathLst>
                <a:path extrusionOk="0" h="662" w="730">
                  <a:moveTo>
                    <a:pt x="366" y="0"/>
                  </a:moveTo>
                  <a:cubicBezTo>
                    <a:pt x="284" y="0"/>
                    <a:pt x="202" y="34"/>
                    <a:pt x="136" y="101"/>
                  </a:cubicBezTo>
                  <a:cubicBezTo>
                    <a:pt x="1" y="237"/>
                    <a:pt x="4" y="427"/>
                    <a:pt x="136" y="563"/>
                  </a:cubicBezTo>
                  <a:cubicBezTo>
                    <a:pt x="203" y="628"/>
                    <a:pt x="285" y="661"/>
                    <a:pt x="367" y="661"/>
                  </a:cubicBezTo>
                  <a:cubicBezTo>
                    <a:pt x="449" y="661"/>
                    <a:pt x="531" y="627"/>
                    <a:pt x="597" y="559"/>
                  </a:cubicBezTo>
                  <a:cubicBezTo>
                    <a:pt x="729" y="427"/>
                    <a:pt x="729" y="234"/>
                    <a:pt x="597" y="101"/>
                  </a:cubicBezTo>
                  <a:cubicBezTo>
                    <a:pt x="530" y="34"/>
                    <a:pt x="448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3962400" y="3907975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4" y="0"/>
                  </a:moveTo>
                  <a:cubicBezTo>
                    <a:pt x="284" y="0"/>
                    <a:pt x="202" y="33"/>
                    <a:pt x="136" y="98"/>
                  </a:cubicBezTo>
                  <a:cubicBezTo>
                    <a:pt x="4" y="230"/>
                    <a:pt x="0" y="424"/>
                    <a:pt x="132" y="559"/>
                  </a:cubicBezTo>
                  <a:cubicBezTo>
                    <a:pt x="200" y="627"/>
                    <a:pt x="282" y="661"/>
                    <a:pt x="364" y="661"/>
                  </a:cubicBezTo>
                  <a:cubicBezTo>
                    <a:pt x="445" y="661"/>
                    <a:pt x="526" y="628"/>
                    <a:pt x="594" y="562"/>
                  </a:cubicBezTo>
                  <a:cubicBezTo>
                    <a:pt x="729" y="431"/>
                    <a:pt x="729" y="236"/>
                    <a:pt x="597" y="101"/>
                  </a:cubicBezTo>
                  <a:cubicBezTo>
                    <a:pt x="530" y="34"/>
                    <a:pt x="447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9"/>
            <p:cNvSpPr/>
            <p:nvPr/>
          </p:nvSpPr>
          <p:spPr>
            <a:xfrm>
              <a:off x="3904975" y="3965400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2" y="1"/>
                  </a:moveTo>
                  <a:cubicBezTo>
                    <a:pt x="282" y="1"/>
                    <a:pt x="202" y="33"/>
                    <a:pt x="136" y="98"/>
                  </a:cubicBezTo>
                  <a:cubicBezTo>
                    <a:pt x="1" y="233"/>
                    <a:pt x="1" y="424"/>
                    <a:pt x="132" y="559"/>
                  </a:cubicBezTo>
                  <a:cubicBezTo>
                    <a:pt x="199" y="628"/>
                    <a:pt x="283" y="662"/>
                    <a:pt x="366" y="662"/>
                  </a:cubicBezTo>
                  <a:cubicBezTo>
                    <a:pt x="447" y="662"/>
                    <a:pt x="527" y="630"/>
                    <a:pt x="594" y="566"/>
                  </a:cubicBezTo>
                  <a:cubicBezTo>
                    <a:pt x="725" y="431"/>
                    <a:pt x="729" y="236"/>
                    <a:pt x="597" y="104"/>
                  </a:cubicBezTo>
                  <a:cubicBezTo>
                    <a:pt x="530" y="36"/>
                    <a:pt x="446" y="1"/>
                    <a:pt x="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3847450" y="4022875"/>
              <a:ext cx="18425" cy="16525"/>
            </a:xfrm>
            <a:custGeom>
              <a:rect b="b" l="l" r="r" t="t"/>
              <a:pathLst>
                <a:path extrusionOk="0" h="661" w="737">
                  <a:moveTo>
                    <a:pt x="367" y="0"/>
                  </a:moveTo>
                  <a:cubicBezTo>
                    <a:pt x="289" y="0"/>
                    <a:pt x="211" y="30"/>
                    <a:pt x="146" y="89"/>
                  </a:cubicBezTo>
                  <a:cubicBezTo>
                    <a:pt x="8" y="221"/>
                    <a:pt x="1" y="415"/>
                    <a:pt x="130" y="550"/>
                  </a:cubicBezTo>
                  <a:cubicBezTo>
                    <a:pt x="197" y="623"/>
                    <a:pt x="283" y="661"/>
                    <a:pt x="370" y="661"/>
                  </a:cubicBezTo>
                  <a:cubicBezTo>
                    <a:pt x="447" y="661"/>
                    <a:pt x="524" y="631"/>
                    <a:pt x="588" y="570"/>
                  </a:cubicBezTo>
                  <a:cubicBezTo>
                    <a:pt x="726" y="439"/>
                    <a:pt x="736" y="244"/>
                    <a:pt x="607" y="109"/>
                  </a:cubicBezTo>
                  <a:cubicBezTo>
                    <a:pt x="540" y="36"/>
                    <a:pt x="454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3790125" y="4080300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63" y="1"/>
                  </a:moveTo>
                  <a:cubicBezTo>
                    <a:pt x="281" y="1"/>
                    <a:pt x="199" y="34"/>
                    <a:pt x="132" y="99"/>
                  </a:cubicBezTo>
                  <a:cubicBezTo>
                    <a:pt x="0" y="234"/>
                    <a:pt x="0" y="425"/>
                    <a:pt x="132" y="561"/>
                  </a:cubicBezTo>
                  <a:cubicBezTo>
                    <a:pt x="200" y="629"/>
                    <a:pt x="282" y="662"/>
                    <a:pt x="364" y="662"/>
                  </a:cubicBezTo>
                  <a:cubicBezTo>
                    <a:pt x="445" y="662"/>
                    <a:pt x="526" y="629"/>
                    <a:pt x="593" y="564"/>
                  </a:cubicBezTo>
                  <a:cubicBezTo>
                    <a:pt x="725" y="428"/>
                    <a:pt x="725" y="234"/>
                    <a:pt x="593" y="103"/>
                  </a:cubicBezTo>
                  <a:cubicBezTo>
                    <a:pt x="527" y="35"/>
                    <a:pt x="445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3732625" y="41377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4" y="1"/>
                  </a:moveTo>
                  <a:cubicBezTo>
                    <a:pt x="283" y="1"/>
                    <a:pt x="202" y="33"/>
                    <a:pt x="135" y="98"/>
                  </a:cubicBezTo>
                  <a:cubicBezTo>
                    <a:pt x="3" y="230"/>
                    <a:pt x="0" y="424"/>
                    <a:pt x="132" y="559"/>
                  </a:cubicBezTo>
                  <a:cubicBezTo>
                    <a:pt x="200" y="627"/>
                    <a:pt x="282" y="661"/>
                    <a:pt x="364" y="661"/>
                  </a:cubicBezTo>
                  <a:cubicBezTo>
                    <a:pt x="445" y="661"/>
                    <a:pt x="526" y="628"/>
                    <a:pt x="593" y="563"/>
                  </a:cubicBezTo>
                  <a:cubicBezTo>
                    <a:pt x="728" y="431"/>
                    <a:pt x="728" y="237"/>
                    <a:pt x="596" y="101"/>
                  </a:cubicBezTo>
                  <a:cubicBezTo>
                    <a:pt x="530" y="35"/>
                    <a:pt x="447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4134850" y="3965375"/>
              <a:ext cx="18125" cy="16575"/>
            </a:xfrm>
            <a:custGeom>
              <a:rect b="b" l="l" r="r" t="t"/>
              <a:pathLst>
                <a:path extrusionOk="0" h="663" w="725">
                  <a:moveTo>
                    <a:pt x="362" y="0"/>
                  </a:moveTo>
                  <a:cubicBezTo>
                    <a:pt x="281" y="0"/>
                    <a:pt x="199" y="34"/>
                    <a:pt x="131" y="102"/>
                  </a:cubicBezTo>
                  <a:cubicBezTo>
                    <a:pt x="0" y="234"/>
                    <a:pt x="0" y="429"/>
                    <a:pt x="131" y="564"/>
                  </a:cubicBezTo>
                  <a:cubicBezTo>
                    <a:pt x="197" y="629"/>
                    <a:pt x="280" y="662"/>
                    <a:pt x="362" y="662"/>
                  </a:cubicBezTo>
                  <a:cubicBezTo>
                    <a:pt x="445" y="662"/>
                    <a:pt x="527" y="629"/>
                    <a:pt x="593" y="564"/>
                  </a:cubicBezTo>
                  <a:cubicBezTo>
                    <a:pt x="724" y="429"/>
                    <a:pt x="724" y="237"/>
                    <a:pt x="593" y="102"/>
                  </a:cubicBezTo>
                  <a:cubicBezTo>
                    <a:pt x="526" y="34"/>
                    <a:pt x="444" y="0"/>
                    <a:pt x="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4019900" y="3850525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5" y="0"/>
                  </a:moveTo>
                  <a:cubicBezTo>
                    <a:pt x="284" y="0"/>
                    <a:pt x="203" y="33"/>
                    <a:pt x="136" y="99"/>
                  </a:cubicBezTo>
                  <a:cubicBezTo>
                    <a:pt x="0" y="230"/>
                    <a:pt x="0" y="428"/>
                    <a:pt x="132" y="560"/>
                  </a:cubicBezTo>
                  <a:cubicBezTo>
                    <a:pt x="201" y="627"/>
                    <a:pt x="284" y="661"/>
                    <a:pt x="367" y="661"/>
                  </a:cubicBezTo>
                  <a:cubicBezTo>
                    <a:pt x="448" y="661"/>
                    <a:pt x="529" y="629"/>
                    <a:pt x="594" y="563"/>
                  </a:cubicBezTo>
                  <a:cubicBezTo>
                    <a:pt x="729" y="428"/>
                    <a:pt x="729" y="237"/>
                    <a:pt x="597" y="102"/>
                  </a:cubicBezTo>
                  <a:cubicBezTo>
                    <a:pt x="529" y="34"/>
                    <a:pt x="447" y="0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9"/>
            <p:cNvSpPr/>
            <p:nvPr/>
          </p:nvSpPr>
          <p:spPr>
            <a:xfrm>
              <a:off x="4019750" y="3907975"/>
              <a:ext cx="18550" cy="16525"/>
            </a:xfrm>
            <a:custGeom>
              <a:rect b="b" l="l" r="r" t="t"/>
              <a:pathLst>
                <a:path extrusionOk="0" h="661" w="742">
                  <a:moveTo>
                    <a:pt x="367" y="0"/>
                  </a:moveTo>
                  <a:cubicBezTo>
                    <a:pt x="293" y="0"/>
                    <a:pt x="220" y="28"/>
                    <a:pt x="158" y="84"/>
                  </a:cubicBezTo>
                  <a:cubicBezTo>
                    <a:pt x="17" y="210"/>
                    <a:pt x="0" y="408"/>
                    <a:pt x="125" y="542"/>
                  </a:cubicBezTo>
                  <a:cubicBezTo>
                    <a:pt x="194" y="620"/>
                    <a:pt x="284" y="660"/>
                    <a:pt x="373" y="660"/>
                  </a:cubicBezTo>
                  <a:cubicBezTo>
                    <a:pt x="448" y="660"/>
                    <a:pt x="522" y="632"/>
                    <a:pt x="583" y="576"/>
                  </a:cubicBezTo>
                  <a:cubicBezTo>
                    <a:pt x="725" y="451"/>
                    <a:pt x="741" y="253"/>
                    <a:pt x="616" y="118"/>
                  </a:cubicBezTo>
                  <a:cubicBezTo>
                    <a:pt x="546" y="40"/>
                    <a:pt x="456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>
              <a:off x="4019900" y="3965400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5" y="1"/>
                  </a:moveTo>
                  <a:cubicBezTo>
                    <a:pt x="285" y="1"/>
                    <a:pt x="205" y="33"/>
                    <a:pt x="139" y="98"/>
                  </a:cubicBezTo>
                  <a:cubicBezTo>
                    <a:pt x="4" y="230"/>
                    <a:pt x="0" y="420"/>
                    <a:pt x="129" y="556"/>
                  </a:cubicBezTo>
                  <a:cubicBezTo>
                    <a:pt x="199" y="627"/>
                    <a:pt x="283" y="662"/>
                    <a:pt x="367" y="662"/>
                  </a:cubicBezTo>
                  <a:cubicBezTo>
                    <a:pt x="447" y="662"/>
                    <a:pt x="526" y="630"/>
                    <a:pt x="590" y="566"/>
                  </a:cubicBezTo>
                  <a:cubicBezTo>
                    <a:pt x="726" y="434"/>
                    <a:pt x="729" y="239"/>
                    <a:pt x="597" y="104"/>
                  </a:cubicBezTo>
                  <a:cubicBezTo>
                    <a:pt x="530" y="36"/>
                    <a:pt x="447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4077325" y="39079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7" y="0"/>
                  </a:moveTo>
                  <a:cubicBezTo>
                    <a:pt x="285" y="0"/>
                    <a:pt x="204" y="33"/>
                    <a:pt x="139" y="99"/>
                  </a:cubicBezTo>
                  <a:cubicBezTo>
                    <a:pt x="4" y="231"/>
                    <a:pt x="0" y="425"/>
                    <a:pt x="132" y="560"/>
                  </a:cubicBezTo>
                  <a:cubicBezTo>
                    <a:pt x="200" y="628"/>
                    <a:pt x="283" y="662"/>
                    <a:pt x="366" y="662"/>
                  </a:cubicBezTo>
                  <a:cubicBezTo>
                    <a:pt x="447" y="662"/>
                    <a:pt x="528" y="629"/>
                    <a:pt x="593" y="563"/>
                  </a:cubicBezTo>
                  <a:cubicBezTo>
                    <a:pt x="729" y="432"/>
                    <a:pt x="729" y="237"/>
                    <a:pt x="597" y="102"/>
                  </a:cubicBezTo>
                  <a:cubicBezTo>
                    <a:pt x="531" y="34"/>
                    <a:pt x="449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4019900" y="40228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2" y="0"/>
                  </a:moveTo>
                  <a:cubicBezTo>
                    <a:pt x="282" y="0"/>
                    <a:pt x="202" y="32"/>
                    <a:pt x="136" y="97"/>
                  </a:cubicBezTo>
                  <a:cubicBezTo>
                    <a:pt x="4" y="232"/>
                    <a:pt x="0" y="426"/>
                    <a:pt x="132" y="559"/>
                  </a:cubicBezTo>
                  <a:cubicBezTo>
                    <a:pt x="200" y="627"/>
                    <a:pt x="283" y="662"/>
                    <a:pt x="367" y="662"/>
                  </a:cubicBezTo>
                  <a:cubicBezTo>
                    <a:pt x="447" y="662"/>
                    <a:pt x="527" y="630"/>
                    <a:pt x="594" y="565"/>
                  </a:cubicBezTo>
                  <a:cubicBezTo>
                    <a:pt x="729" y="430"/>
                    <a:pt x="729" y="238"/>
                    <a:pt x="597" y="104"/>
                  </a:cubicBezTo>
                  <a:cubicBezTo>
                    <a:pt x="528" y="35"/>
                    <a:pt x="445" y="0"/>
                    <a:pt x="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4077250" y="3965400"/>
              <a:ext cx="18375" cy="16550"/>
            </a:xfrm>
            <a:custGeom>
              <a:rect b="b" l="l" r="r" t="t"/>
              <a:pathLst>
                <a:path extrusionOk="0" h="662" w="735">
                  <a:moveTo>
                    <a:pt x="366" y="1"/>
                  </a:moveTo>
                  <a:cubicBezTo>
                    <a:pt x="289" y="1"/>
                    <a:pt x="213" y="31"/>
                    <a:pt x="149" y="91"/>
                  </a:cubicBezTo>
                  <a:cubicBezTo>
                    <a:pt x="10" y="220"/>
                    <a:pt x="0" y="417"/>
                    <a:pt x="129" y="553"/>
                  </a:cubicBezTo>
                  <a:cubicBezTo>
                    <a:pt x="196" y="625"/>
                    <a:pt x="283" y="661"/>
                    <a:pt x="369" y="661"/>
                  </a:cubicBezTo>
                  <a:cubicBezTo>
                    <a:pt x="447" y="661"/>
                    <a:pt x="526" y="632"/>
                    <a:pt x="590" y="572"/>
                  </a:cubicBezTo>
                  <a:cubicBezTo>
                    <a:pt x="728" y="440"/>
                    <a:pt x="735" y="246"/>
                    <a:pt x="607" y="111"/>
                  </a:cubicBezTo>
                  <a:cubicBezTo>
                    <a:pt x="539" y="38"/>
                    <a:pt x="452" y="1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4019825" y="4080300"/>
              <a:ext cx="18375" cy="16525"/>
            </a:xfrm>
            <a:custGeom>
              <a:rect b="b" l="l" r="r" t="t"/>
              <a:pathLst>
                <a:path extrusionOk="0" h="661" w="735">
                  <a:moveTo>
                    <a:pt x="367" y="0"/>
                  </a:moveTo>
                  <a:cubicBezTo>
                    <a:pt x="290" y="0"/>
                    <a:pt x="213" y="30"/>
                    <a:pt x="149" y="89"/>
                  </a:cubicBezTo>
                  <a:cubicBezTo>
                    <a:pt x="7" y="221"/>
                    <a:pt x="0" y="416"/>
                    <a:pt x="129" y="550"/>
                  </a:cubicBezTo>
                  <a:cubicBezTo>
                    <a:pt x="197" y="623"/>
                    <a:pt x="284" y="661"/>
                    <a:pt x="371" y="661"/>
                  </a:cubicBezTo>
                  <a:cubicBezTo>
                    <a:pt x="449" y="661"/>
                    <a:pt x="526" y="631"/>
                    <a:pt x="590" y="570"/>
                  </a:cubicBezTo>
                  <a:cubicBezTo>
                    <a:pt x="729" y="442"/>
                    <a:pt x="735" y="247"/>
                    <a:pt x="607" y="109"/>
                  </a:cubicBezTo>
                  <a:cubicBezTo>
                    <a:pt x="538" y="36"/>
                    <a:pt x="452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4077325" y="40228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5" y="0"/>
                  </a:moveTo>
                  <a:cubicBezTo>
                    <a:pt x="285" y="0"/>
                    <a:pt x="205" y="32"/>
                    <a:pt x="139" y="97"/>
                  </a:cubicBezTo>
                  <a:cubicBezTo>
                    <a:pt x="4" y="229"/>
                    <a:pt x="0" y="423"/>
                    <a:pt x="132" y="559"/>
                  </a:cubicBezTo>
                  <a:cubicBezTo>
                    <a:pt x="200" y="627"/>
                    <a:pt x="283" y="662"/>
                    <a:pt x="367" y="662"/>
                  </a:cubicBezTo>
                  <a:cubicBezTo>
                    <a:pt x="447" y="662"/>
                    <a:pt x="527" y="630"/>
                    <a:pt x="593" y="565"/>
                  </a:cubicBezTo>
                  <a:cubicBezTo>
                    <a:pt x="729" y="433"/>
                    <a:pt x="729" y="238"/>
                    <a:pt x="601" y="104"/>
                  </a:cubicBezTo>
                  <a:cubicBezTo>
                    <a:pt x="532" y="35"/>
                    <a:pt x="448" y="0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4134750" y="4137750"/>
              <a:ext cx="18325" cy="16550"/>
            </a:xfrm>
            <a:custGeom>
              <a:rect b="b" l="l" r="r" t="t"/>
              <a:pathLst>
                <a:path extrusionOk="0" h="662" w="733">
                  <a:moveTo>
                    <a:pt x="364" y="1"/>
                  </a:moveTo>
                  <a:cubicBezTo>
                    <a:pt x="283" y="1"/>
                    <a:pt x="203" y="32"/>
                    <a:pt x="139" y="95"/>
                  </a:cubicBezTo>
                  <a:cubicBezTo>
                    <a:pt x="4" y="230"/>
                    <a:pt x="1" y="421"/>
                    <a:pt x="132" y="556"/>
                  </a:cubicBezTo>
                  <a:cubicBezTo>
                    <a:pt x="200" y="626"/>
                    <a:pt x="285" y="661"/>
                    <a:pt x="369" y="661"/>
                  </a:cubicBezTo>
                  <a:cubicBezTo>
                    <a:pt x="448" y="661"/>
                    <a:pt x="526" y="630"/>
                    <a:pt x="590" y="566"/>
                  </a:cubicBezTo>
                  <a:cubicBezTo>
                    <a:pt x="728" y="434"/>
                    <a:pt x="732" y="240"/>
                    <a:pt x="600" y="105"/>
                  </a:cubicBezTo>
                  <a:cubicBezTo>
                    <a:pt x="533" y="35"/>
                    <a:pt x="448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4134750" y="408030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6" y="1"/>
                  </a:moveTo>
                  <a:cubicBezTo>
                    <a:pt x="284" y="1"/>
                    <a:pt x="203" y="34"/>
                    <a:pt x="135" y="99"/>
                  </a:cubicBezTo>
                  <a:cubicBezTo>
                    <a:pt x="4" y="231"/>
                    <a:pt x="1" y="425"/>
                    <a:pt x="132" y="557"/>
                  </a:cubicBezTo>
                  <a:cubicBezTo>
                    <a:pt x="201" y="627"/>
                    <a:pt x="283" y="662"/>
                    <a:pt x="366" y="662"/>
                  </a:cubicBezTo>
                  <a:cubicBezTo>
                    <a:pt x="447" y="662"/>
                    <a:pt x="527" y="629"/>
                    <a:pt x="594" y="564"/>
                  </a:cubicBezTo>
                  <a:cubicBezTo>
                    <a:pt x="728" y="432"/>
                    <a:pt x="728" y="238"/>
                    <a:pt x="597" y="103"/>
                  </a:cubicBezTo>
                  <a:cubicBezTo>
                    <a:pt x="531" y="35"/>
                    <a:pt x="449" y="1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4077325" y="41377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4" y="0"/>
                  </a:moveTo>
                  <a:cubicBezTo>
                    <a:pt x="282" y="0"/>
                    <a:pt x="200" y="34"/>
                    <a:pt x="132" y="101"/>
                  </a:cubicBezTo>
                  <a:cubicBezTo>
                    <a:pt x="0" y="237"/>
                    <a:pt x="0" y="427"/>
                    <a:pt x="135" y="563"/>
                  </a:cubicBezTo>
                  <a:cubicBezTo>
                    <a:pt x="203" y="628"/>
                    <a:pt x="284" y="661"/>
                    <a:pt x="365" y="661"/>
                  </a:cubicBezTo>
                  <a:cubicBezTo>
                    <a:pt x="447" y="661"/>
                    <a:pt x="529" y="627"/>
                    <a:pt x="597" y="559"/>
                  </a:cubicBezTo>
                  <a:cubicBezTo>
                    <a:pt x="729" y="427"/>
                    <a:pt x="729" y="234"/>
                    <a:pt x="593" y="101"/>
                  </a:cubicBezTo>
                  <a:cubicBezTo>
                    <a:pt x="528" y="34"/>
                    <a:pt x="446" y="0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4134650" y="4022875"/>
              <a:ext cx="18425" cy="16525"/>
            </a:xfrm>
            <a:custGeom>
              <a:rect b="b" l="l" r="r" t="t"/>
              <a:pathLst>
                <a:path extrusionOk="0" h="661" w="737">
                  <a:moveTo>
                    <a:pt x="369" y="0"/>
                  </a:moveTo>
                  <a:cubicBezTo>
                    <a:pt x="292" y="0"/>
                    <a:pt x="214" y="30"/>
                    <a:pt x="150" y="89"/>
                  </a:cubicBezTo>
                  <a:cubicBezTo>
                    <a:pt x="11" y="221"/>
                    <a:pt x="1" y="415"/>
                    <a:pt x="130" y="550"/>
                  </a:cubicBezTo>
                  <a:cubicBezTo>
                    <a:pt x="200" y="623"/>
                    <a:pt x="286" y="661"/>
                    <a:pt x="372" y="661"/>
                  </a:cubicBezTo>
                  <a:cubicBezTo>
                    <a:pt x="449" y="661"/>
                    <a:pt x="526" y="631"/>
                    <a:pt x="591" y="570"/>
                  </a:cubicBezTo>
                  <a:cubicBezTo>
                    <a:pt x="729" y="439"/>
                    <a:pt x="736" y="244"/>
                    <a:pt x="611" y="109"/>
                  </a:cubicBezTo>
                  <a:cubicBezTo>
                    <a:pt x="542" y="36"/>
                    <a:pt x="455" y="0"/>
                    <a:pt x="3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4077325" y="4080300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4" y="1"/>
                  </a:moveTo>
                  <a:cubicBezTo>
                    <a:pt x="282" y="1"/>
                    <a:pt x="201" y="34"/>
                    <a:pt x="135" y="99"/>
                  </a:cubicBezTo>
                  <a:cubicBezTo>
                    <a:pt x="0" y="234"/>
                    <a:pt x="0" y="425"/>
                    <a:pt x="135" y="561"/>
                  </a:cubicBezTo>
                  <a:cubicBezTo>
                    <a:pt x="202" y="629"/>
                    <a:pt x="284" y="662"/>
                    <a:pt x="366" y="662"/>
                  </a:cubicBezTo>
                  <a:cubicBezTo>
                    <a:pt x="447" y="662"/>
                    <a:pt x="528" y="629"/>
                    <a:pt x="593" y="564"/>
                  </a:cubicBezTo>
                  <a:cubicBezTo>
                    <a:pt x="729" y="428"/>
                    <a:pt x="729" y="234"/>
                    <a:pt x="597" y="103"/>
                  </a:cubicBezTo>
                  <a:cubicBezTo>
                    <a:pt x="529" y="35"/>
                    <a:pt x="446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4019900" y="413775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3" y="1"/>
                  </a:moveTo>
                  <a:cubicBezTo>
                    <a:pt x="282" y="1"/>
                    <a:pt x="201" y="33"/>
                    <a:pt x="136" y="98"/>
                  </a:cubicBezTo>
                  <a:cubicBezTo>
                    <a:pt x="0" y="230"/>
                    <a:pt x="0" y="424"/>
                    <a:pt x="132" y="559"/>
                  </a:cubicBezTo>
                  <a:cubicBezTo>
                    <a:pt x="199" y="627"/>
                    <a:pt x="281" y="661"/>
                    <a:pt x="363" y="661"/>
                  </a:cubicBezTo>
                  <a:cubicBezTo>
                    <a:pt x="444" y="661"/>
                    <a:pt x="525" y="628"/>
                    <a:pt x="590" y="563"/>
                  </a:cubicBezTo>
                  <a:cubicBezTo>
                    <a:pt x="726" y="431"/>
                    <a:pt x="729" y="237"/>
                    <a:pt x="597" y="101"/>
                  </a:cubicBezTo>
                  <a:cubicBezTo>
                    <a:pt x="530" y="35"/>
                    <a:pt x="447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3847550" y="4253075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3" y="0"/>
                  </a:moveTo>
                  <a:cubicBezTo>
                    <a:pt x="282" y="0"/>
                    <a:pt x="201" y="33"/>
                    <a:pt x="135" y="99"/>
                  </a:cubicBezTo>
                  <a:cubicBezTo>
                    <a:pt x="1" y="234"/>
                    <a:pt x="1" y="429"/>
                    <a:pt x="132" y="560"/>
                  </a:cubicBezTo>
                  <a:cubicBezTo>
                    <a:pt x="200" y="626"/>
                    <a:pt x="283" y="660"/>
                    <a:pt x="366" y="660"/>
                  </a:cubicBezTo>
                  <a:cubicBezTo>
                    <a:pt x="447" y="660"/>
                    <a:pt x="528" y="627"/>
                    <a:pt x="594" y="560"/>
                  </a:cubicBezTo>
                  <a:cubicBezTo>
                    <a:pt x="728" y="429"/>
                    <a:pt x="728" y="234"/>
                    <a:pt x="594" y="102"/>
                  </a:cubicBezTo>
                  <a:cubicBezTo>
                    <a:pt x="527" y="34"/>
                    <a:pt x="445" y="0"/>
                    <a:pt x="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3904975" y="4195600"/>
              <a:ext cx="18325" cy="16550"/>
            </a:xfrm>
            <a:custGeom>
              <a:rect b="b" l="l" r="r" t="t"/>
              <a:pathLst>
                <a:path extrusionOk="0" h="662" w="733">
                  <a:moveTo>
                    <a:pt x="364" y="1"/>
                  </a:moveTo>
                  <a:cubicBezTo>
                    <a:pt x="285" y="1"/>
                    <a:pt x="206" y="32"/>
                    <a:pt x="142" y="95"/>
                  </a:cubicBezTo>
                  <a:cubicBezTo>
                    <a:pt x="4" y="226"/>
                    <a:pt x="1" y="420"/>
                    <a:pt x="129" y="556"/>
                  </a:cubicBezTo>
                  <a:cubicBezTo>
                    <a:pt x="197" y="626"/>
                    <a:pt x="282" y="661"/>
                    <a:pt x="368" y="661"/>
                  </a:cubicBezTo>
                  <a:cubicBezTo>
                    <a:pt x="447" y="661"/>
                    <a:pt x="525" y="631"/>
                    <a:pt x="591" y="569"/>
                  </a:cubicBezTo>
                  <a:cubicBezTo>
                    <a:pt x="725" y="437"/>
                    <a:pt x="732" y="242"/>
                    <a:pt x="600" y="107"/>
                  </a:cubicBezTo>
                  <a:cubicBezTo>
                    <a:pt x="532" y="36"/>
                    <a:pt x="448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3732525" y="4195625"/>
              <a:ext cx="18475" cy="16525"/>
            </a:xfrm>
            <a:custGeom>
              <a:rect b="b" l="l" r="r" t="t"/>
              <a:pathLst>
                <a:path extrusionOk="0" h="661" w="739">
                  <a:moveTo>
                    <a:pt x="369" y="0"/>
                  </a:moveTo>
                  <a:cubicBezTo>
                    <a:pt x="294" y="0"/>
                    <a:pt x="219" y="28"/>
                    <a:pt x="156" y="83"/>
                  </a:cubicBezTo>
                  <a:cubicBezTo>
                    <a:pt x="14" y="212"/>
                    <a:pt x="1" y="406"/>
                    <a:pt x="123" y="544"/>
                  </a:cubicBezTo>
                  <a:cubicBezTo>
                    <a:pt x="193" y="622"/>
                    <a:pt x="282" y="661"/>
                    <a:pt x="371" y="661"/>
                  </a:cubicBezTo>
                  <a:cubicBezTo>
                    <a:pt x="446" y="661"/>
                    <a:pt x="521" y="633"/>
                    <a:pt x="584" y="578"/>
                  </a:cubicBezTo>
                  <a:cubicBezTo>
                    <a:pt x="726" y="450"/>
                    <a:pt x="739" y="255"/>
                    <a:pt x="617" y="117"/>
                  </a:cubicBezTo>
                  <a:cubicBezTo>
                    <a:pt x="547" y="39"/>
                    <a:pt x="458" y="0"/>
                    <a:pt x="3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3790125" y="4195600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2" y="1"/>
                  </a:moveTo>
                  <a:cubicBezTo>
                    <a:pt x="282" y="1"/>
                    <a:pt x="202" y="33"/>
                    <a:pt x="135" y="98"/>
                  </a:cubicBezTo>
                  <a:cubicBezTo>
                    <a:pt x="0" y="233"/>
                    <a:pt x="0" y="424"/>
                    <a:pt x="132" y="559"/>
                  </a:cubicBezTo>
                  <a:cubicBezTo>
                    <a:pt x="199" y="628"/>
                    <a:pt x="283" y="662"/>
                    <a:pt x="366" y="662"/>
                  </a:cubicBezTo>
                  <a:cubicBezTo>
                    <a:pt x="447" y="662"/>
                    <a:pt x="527" y="630"/>
                    <a:pt x="593" y="565"/>
                  </a:cubicBezTo>
                  <a:cubicBezTo>
                    <a:pt x="725" y="431"/>
                    <a:pt x="728" y="239"/>
                    <a:pt x="597" y="104"/>
                  </a:cubicBezTo>
                  <a:cubicBezTo>
                    <a:pt x="528" y="35"/>
                    <a:pt x="445" y="1"/>
                    <a:pt x="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3790025" y="4253050"/>
              <a:ext cx="18400" cy="16550"/>
            </a:xfrm>
            <a:custGeom>
              <a:rect b="b" l="l" r="r" t="t"/>
              <a:pathLst>
                <a:path extrusionOk="0" h="662" w="736">
                  <a:moveTo>
                    <a:pt x="367" y="1"/>
                  </a:moveTo>
                  <a:cubicBezTo>
                    <a:pt x="290" y="1"/>
                    <a:pt x="212" y="31"/>
                    <a:pt x="146" y="90"/>
                  </a:cubicBezTo>
                  <a:cubicBezTo>
                    <a:pt x="8" y="222"/>
                    <a:pt x="1" y="416"/>
                    <a:pt x="127" y="551"/>
                  </a:cubicBezTo>
                  <a:cubicBezTo>
                    <a:pt x="196" y="624"/>
                    <a:pt x="283" y="662"/>
                    <a:pt x="369" y="662"/>
                  </a:cubicBezTo>
                  <a:cubicBezTo>
                    <a:pt x="447" y="662"/>
                    <a:pt x="524" y="632"/>
                    <a:pt x="588" y="571"/>
                  </a:cubicBezTo>
                  <a:cubicBezTo>
                    <a:pt x="726" y="442"/>
                    <a:pt x="736" y="245"/>
                    <a:pt x="607" y="110"/>
                  </a:cubicBezTo>
                  <a:cubicBezTo>
                    <a:pt x="538" y="37"/>
                    <a:pt x="453" y="1"/>
                    <a:pt x="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3847550" y="419560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3" y="1"/>
                  </a:moveTo>
                  <a:cubicBezTo>
                    <a:pt x="282" y="1"/>
                    <a:pt x="201" y="34"/>
                    <a:pt x="135" y="101"/>
                  </a:cubicBezTo>
                  <a:cubicBezTo>
                    <a:pt x="1" y="233"/>
                    <a:pt x="1" y="427"/>
                    <a:pt x="132" y="562"/>
                  </a:cubicBezTo>
                  <a:cubicBezTo>
                    <a:pt x="200" y="628"/>
                    <a:pt x="282" y="661"/>
                    <a:pt x="364" y="661"/>
                  </a:cubicBezTo>
                  <a:cubicBezTo>
                    <a:pt x="446" y="661"/>
                    <a:pt x="528" y="628"/>
                    <a:pt x="594" y="562"/>
                  </a:cubicBezTo>
                  <a:cubicBezTo>
                    <a:pt x="728" y="431"/>
                    <a:pt x="728" y="236"/>
                    <a:pt x="594" y="101"/>
                  </a:cubicBezTo>
                  <a:cubicBezTo>
                    <a:pt x="527" y="34"/>
                    <a:pt x="445" y="1"/>
                    <a:pt x="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3962400" y="4310500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5" y="1"/>
                  </a:moveTo>
                  <a:cubicBezTo>
                    <a:pt x="283" y="1"/>
                    <a:pt x="200" y="34"/>
                    <a:pt x="132" y="102"/>
                  </a:cubicBezTo>
                  <a:cubicBezTo>
                    <a:pt x="0" y="237"/>
                    <a:pt x="0" y="428"/>
                    <a:pt x="136" y="564"/>
                  </a:cubicBezTo>
                  <a:cubicBezTo>
                    <a:pt x="203" y="629"/>
                    <a:pt x="284" y="662"/>
                    <a:pt x="365" y="662"/>
                  </a:cubicBezTo>
                  <a:cubicBezTo>
                    <a:pt x="447" y="662"/>
                    <a:pt x="529" y="628"/>
                    <a:pt x="597" y="561"/>
                  </a:cubicBezTo>
                  <a:cubicBezTo>
                    <a:pt x="729" y="428"/>
                    <a:pt x="729" y="234"/>
                    <a:pt x="594" y="99"/>
                  </a:cubicBezTo>
                  <a:cubicBezTo>
                    <a:pt x="528" y="33"/>
                    <a:pt x="447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3962400" y="4253100"/>
              <a:ext cx="18300" cy="16500"/>
            </a:xfrm>
            <a:custGeom>
              <a:rect b="b" l="l" r="r" t="t"/>
              <a:pathLst>
                <a:path extrusionOk="0" h="660" w="732">
                  <a:moveTo>
                    <a:pt x="365" y="1"/>
                  </a:moveTo>
                  <a:cubicBezTo>
                    <a:pt x="280" y="1"/>
                    <a:pt x="196" y="35"/>
                    <a:pt x="128" y="104"/>
                  </a:cubicBezTo>
                  <a:cubicBezTo>
                    <a:pt x="0" y="239"/>
                    <a:pt x="4" y="431"/>
                    <a:pt x="139" y="563"/>
                  </a:cubicBezTo>
                  <a:cubicBezTo>
                    <a:pt x="205" y="627"/>
                    <a:pt x="286" y="659"/>
                    <a:pt x="366" y="659"/>
                  </a:cubicBezTo>
                  <a:cubicBezTo>
                    <a:pt x="450" y="659"/>
                    <a:pt x="533" y="625"/>
                    <a:pt x="600" y="556"/>
                  </a:cubicBezTo>
                  <a:cubicBezTo>
                    <a:pt x="732" y="420"/>
                    <a:pt x="729" y="227"/>
                    <a:pt x="590" y="95"/>
                  </a:cubicBezTo>
                  <a:cubicBezTo>
                    <a:pt x="524" y="32"/>
                    <a:pt x="444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3904975" y="4310525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1" y="1"/>
                  </a:moveTo>
                  <a:cubicBezTo>
                    <a:pt x="282" y="1"/>
                    <a:pt x="203" y="32"/>
                    <a:pt x="139" y="94"/>
                  </a:cubicBezTo>
                  <a:cubicBezTo>
                    <a:pt x="4" y="227"/>
                    <a:pt x="1" y="421"/>
                    <a:pt x="132" y="556"/>
                  </a:cubicBezTo>
                  <a:cubicBezTo>
                    <a:pt x="200" y="625"/>
                    <a:pt x="284" y="661"/>
                    <a:pt x="368" y="661"/>
                  </a:cubicBezTo>
                  <a:cubicBezTo>
                    <a:pt x="447" y="661"/>
                    <a:pt x="525" y="630"/>
                    <a:pt x="591" y="566"/>
                  </a:cubicBezTo>
                  <a:cubicBezTo>
                    <a:pt x="725" y="434"/>
                    <a:pt x="729" y="239"/>
                    <a:pt x="597" y="105"/>
                  </a:cubicBezTo>
                  <a:cubicBezTo>
                    <a:pt x="529" y="35"/>
                    <a:pt x="445" y="1"/>
                    <a:pt x="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3962400" y="4195625"/>
              <a:ext cx="18225" cy="16550"/>
            </a:xfrm>
            <a:custGeom>
              <a:rect b="b" l="l" r="r" t="t"/>
              <a:pathLst>
                <a:path extrusionOk="0" h="662" w="729">
                  <a:moveTo>
                    <a:pt x="364" y="1"/>
                  </a:moveTo>
                  <a:cubicBezTo>
                    <a:pt x="284" y="1"/>
                    <a:pt x="202" y="33"/>
                    <a:pt x="136" y="97"/>
                  </a:cubicBezTo>
                  <a:cubicBezTo>
                    <a:pt x="4" y="232"/>
                    <a:pt x="0" y="423"/>
                    <a:pt x="132" y="558"/>
                  </a:cubicBezTo>
                  <a:cubicBezTo>
                    <a:pt x="201" y="627"/>
                    <a:pt x="284" y="661"/>
                    <a:pt x="367" y="661"/>
                  </a:cubicBezTo>
                  <a:cubicBezTo>
                    <a:pt x="447" y="661"/>
                    <a:pt x="527" y="629"/>
                    <a:pt x="594" y="564"/>
                  </a:cubicBezTo>
                  <a:cubicBezTo>
                    <a:pt x="729" y="430"/>
                    <a:pt x="729" y="235"/>
                    <a:pt x="597" y="103"/>
                  </a:cubicBezTo>
                  <a:cubicBezTo>
                    <a:pt x="530" y="35"/>
                    <a:pt x="447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3904975" y="4253075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6" y="0"/>
                  </a:moveTo>
                  <a:cubicBezTo>
                    <a:pt x="284" y="0"/>
                    <a:pt x="203" y="33"/>
                    <a:pt x="136" y="99"/>
                  </a:cubicBezTo>
                  <a:cubicBezTo>
                    <a:pt x="1" y="231"/>
                    <a:pt x="1" y="425"/>
                    <a:pt x="132" y="557"/>
                  </a:cubicBezTo>
                  <a:cubicBezTo>
                    <a:pt x="199" y="626"/>
                    <a:pt x="283" y="660"/>
                    <a:pt x="366" y="660"/>
                  </a:cubicBezTo>
                  <a:cubicBezTo>
                    <a:pt x="447" y="660"/>
                    <a:pt x="527" y="628"/>
                    <a:pt x="594" y="564"/>
                  </a:cubicBezTo>
                  <a:cubicBezTo>
                    <a:pt x="725" y="432"/>
                    <a:pt x="729" y="237"/>
                    <a:pt x="597" y="102"/>
                  </a:cubicBezTo>
                  <a:cubicBezTo>
                    <a:pt x="530" y="34"/>
                    <a:pt x="448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3847450" y="4310525"/>
              <a:ext cx="18425" cy="16525"/>
            </a:xfrm>
            <a:custGeom>
              <a:rect b="b" l="l" r="r" t="t"/>
              <a:pathLst>
                <a:path extrusionOk="0" h="661" w="737">
                  <a:moveTo>
                    <a:pt x="367" y="0"/>
                  </a:moveTo>
                  <a:cubicBezTo>
                    <a:pt x="289" y="0"/>
                    <a:pt x="210" y="30"/>
                    <a:pt x="146" y="91"/>
                  </a:cubicBezTo>
                  <a:cubicBezTo>
                    <a:pt x="8" y="219"/>
                    <a:pt x="1" y="414"/>
                    <a:pt x="130" y="549"/>
                  </a:cubicBezTo>
                  <a:cubicBezTo>
                    <a:pt x="197" y="624"/>
                    <a:pt x="282" y="661"/>
                    <a:pt x="368" y="661"/>
                  </a:cubicBezTo>
                  <a:cubicBezTo>
                    <a:pt x="446" y="661"/>
                    <a:pt x="523" y="630"/>
                    <a:pt x="588" y="569"/>
                  </a:cubicBezTo>
                  <a:cubicBezTo>
                    <a:pt x="726" y="441"/>
                    <a:pt x="736" y="246"/>
                    <a:pt x="607" y="108"/>
                  </a:cubicBezTo>
                  <a:cubicBezTo>
                    <a:pt x="540" y="37"/>
                    <a:pt x="453" y="0"/>
                    <a:pt x="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4019750" y="4195625"/>
              <a:ext cx="18550" cy="16525"/>
            </a:xfrm>
            <a:custGeom>
              <a:rect b="b" l="l" r="r" t="t"/>
              <a:pathLst>
                <a:path extrusionOk="0" h="661" w="742">
                  <a:moveTo>
                    <a:pt x="368" y="0"/>
                  </a:moveTo>
                  <a:cubicBezTo>
                    <a:pt x="294" y="0"/>
                    <a:pt x="220" y="28"/>
                    <a:pt x="158" y="83"/>
                  </a:cubicBezTo>
                  <a:cubicBezTo>
                    <a:pt x="17" y="212"/>
                    <a:pt x="0" y="406"/>
                    <a:pt x="125" y="544"/>
                  </a:cubicBezTo>
                  <a:cubicBezTo>
                    <a:pt x="193" y="622"/>
                    <a:pt x="283" y="661"/>
                    <a:pt x="372" y="661"/>
                  </a:cubicBezTo>
                  <a:cubicBezTo>
                    <a:pt x="447" y="661"/>
                    <a:pt x="522" y="633"/>
                    <a:pt x="583" y="578"/>
                  </a:cubicBezTo>
                  <a:cubicBezTo>
                    <a:pt x="725" y="450"/>
                    <a:pt x="741" y="255"/>
                    <a:pt x="616" y="117"/>
                  </a:cubicBezTo>
                  <a:cubicBezTo>
                    <a:pt x="546" y="39"/>
                    <a:pt x="457" y="0"/>
                    <a:pt x="3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4019900" y="4253025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4" y="1"/>
                  </a:moveTo>
                  <a:cubicBezTo>
                    <a:pt x="284" y="1"/>
                    <a:pt x="205" y="33"/>
                    <a:pt x="139" y="98"/>
                  </a:cubicBezTo>
                  <a:cubicBezTo>
                    <a:pt x="4" y="230"/>
                    <a:pt x="0" y="423"/>
                    <a:pt x="129" y="559"/>
                  </a:cubicBezTo>
                  <a:cubicBezTo>
                    <a:pt x="198" y="628"/>
                    <a:pt x="282" y="662"/>
                    <a:pt x="366" y="662"/>
                  </a:cubicBezTo>
                  <a:cubicBezTo>
                    <a:pt x="446" y="662"/>
                    <a:pt x="526" y="630"/>
                    <a:pt x="590" y="566"/>
                  </a:cubicBezTo>
                  <a:cubicBezTo>
                    <a:pt x="726" y="434"/>
                    <a:pt x="729" y="239"/>
                    <a:pt x="597" y="107"/>
                  </a:cubicBezTo>
                  <a:cubicBezTo>
                    <a:pt x="530" y="36"/>
                    <a:pt x="447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4077325" y="4195600"/>
              <a:ext cx="18225" cy="16575"/>
            </a:xfrm>
            <a:custGeom>
              <a:rect b="b" l="l" r="r" t="t"/>
              <a:pathLst>
                <a:path extrusionOk="0" h="663" w="729">
                  <a:moveTo>
                    <a:pt x="364" y="1"/>
                  </a:moveTo>
                  <a:cubicBezTo>
                    <a:pt x="283" y="1"/>
                    <a:pt x="203" y="33"/>
                    <a:pt x="139" y="98"/>
                  </a:cubicBezTo>
                  <a:cubicBezTo>
                    <a:pt x="4" y="233"/>
                    <a:pt x="0" y="424"/>
                    <a:pt x="132" y="559"/>
                  </a:cubicBezTo>
                  <a:cubicBezTo>
                    <a:pt x="201" y="628"/>
                    <a:pt x="285" y="662"/>
                    <a:pt x="369" y="662"/>
                  </a:cubicBezTo>
                  <a:cubicBezTo>
                    <a:pt x="449" y="662"/>
                    <a:pt x="529" y="630"/>
                    <a:pt x="593" y="565"/>
                  </a:cubicBezTo>
                  <a:cubicBezTo>
                    <a:pt x="729" y="431"/>
                    <a:pt x="729" y="239"/>
                    <a:pt x="597" y="104"/>
                  </a:cubicBezTo>
                  <a:cubicBezTo>
                    <a:pt x="530" y="35"/>
                    <a:pt x="447" y="1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4019900" y="4310500"/>
              <a:ext cx="18225" cy="16525"/>
            </a:xfrm>
            <a:custGeom>
              <a:rect b="b" l="l" r="r" t="t"/>
              <a:pathLst>
                <a:path extrusionOk="0" h="661" w="729">
                  <a:moveTo>
                    <a:pt x="365" y="1"/>
                  </a:moveTo>
                  <a:cubicBezTo>
                    <a:pt x="284" y="1"/>
                    <a:pt x="203" y="33"/>
                    <a:pt x="136" y="99"/>
                  </a:cubicBezTo>
                  <a:cubicBezTo>
                    <a:pt x="4" y="231"/>
                    <a:pt x="0" y="425"/>
                    <a:pt x="132" y="561"/>
                  </a:cubicBezTo>
                  <a:cubicBezTo>
                    <a:pt x="199" y="627"/>
                    <a:pt x="282" y="661"/>
                    <a:pt x="365" y="661"/>
                  </a:cubicBezTo>
                  <a:cubicBezTo>
                    <a:pt x="446" y="661"/>
                    <a:pt x="527" y="629"/>
                    <a:pt x="594" y="564"/>
                  </a:cubicBezTo>
                  <a:cubicBezTo>
                    <a:pt x="729" y="432"/>
                    <a:pt x="729" y="237"/>
                    <a:pt x="597" y="102"/>
                  </a:cubicBezTo>
                  <a:cubicBezTo>
                    <a:pt x="529" y="34"/>
                    <a:pt x="447" y="1"/>
                    <a:pt x="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4077250" y="4253050"/>
              <a:ext cx="18375" cy="16550"/>
            </a:xfrm>
            <a:custGeom>
              <a:rect b="b" l="l" r="r" t="t"/>
              <a:pathLst>
                <a:path extrusionOk="0" h="662" w="735">
                  <a:moveTo>
                    <a:pt x="368" y="1"/>
                  </a:moveTo>
                  <a:cubicBezTo>
                    <a:pt x="290" y="1"/>
                    <a:pt x="213" y="31"/>
                    <a:pt x="149" y="90"/>
                  </a:cubicBezTo>
                  <a:cubicBezTo>
                    <a:pt x="10" y="222"/>
                    <a:pt x="0" y="416"/>
                    <a:pt x="129" y="551"/>
                  </a:cubicBezTo>
                  <a:cubicBezTo>
                    <a:pt x="197" y="624"/>
                    <a:pt x="283" y="662"/>
                    <a:pt x="370" y="662"/>
                  </a:cubicBezTo>
                  <a:cubicBezTo>
                    <a:pt x="448" y="662"/>
                    <a:pt x="526" y="632"/>
                    <a:pt x="590" y="571"/>
                  </a:cubicBezTo>
                  <a:cubicBezTo>
                    <a:pt x="728" y="442"/>
                    <a:pt x="735" y="245"/>
                    <a:pt x="607" y="110"/>
                  </a:cubicBezTo>
                  <a:cubicBezTo>
                    <a:pt x="539" y="37"/>
                    <a:pt x="453" y="1"/>
                    <a:pt x="3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4134850" y="4195600"/>
              <a:ext cx="18125" cy="16550"/>
            </a:xfrm>
            <a:custGeom>
              <a:rect b="b" l="l" r="r" t="t"/>
              <a:pathLst>
                <a:path extrusionOk="0" h="662" w="725">
                  <a:moveTo>
                    <a:pt x="361" y="1"/>
                  </a:moveTo>
                  <a:cubicBezTo>
                    <a:pt x="280" y="1"/>
                    <a:pt x="199" y="34"/>
                    <a:pt x="131" y="101"/>
                  </a:cubicBezTo>
                  <a:cubicBezTo>
                    <a:pt x="0" y="233"/>
                    <a:pt x="0" y="427"/>
                    <a:pt x="131" y="562"/>
                  </a:cubicBezTo>
                  <a:cubicBezTo>
                    <a:pt x="197" y="628"/>
                    <a:pt x="279" y="661"/>
                    <a:pt x="361" y="661"/>
                  </a:cubicBezTo>
                  <a:cubicBezTo>
                    <a:pt x="443" y="661"/>
                    <a:pt x="526" y="628"/>
                    <a:pt x="593" y="562"/>
                  </a:cubicBezTo>
                  <a:cubicBezTo>
                    <a:pt x="724" y="431"/>
                    <a:pt x="724" y="236"/>
                    <a:pt x="593" y="101"/>
                  </a:cubicBezTo>
                  <a:cubicBezTo>
                    <a:pt x="525" y="34"/>
                    <a:pt x="443" y="1"/>
                    <a:pt x="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40"/>
          <p:cNvSpPr/>
          <p:nvPr/>
        </p:nvSpPr>
        <p:spPr>
          <a:xfrm>
            <a:off x="461675" y="1843475"/>
            <a:ext cx="4582775" cy="2904925"/>
          </a:xfrm>
          <a:prstGeom prst="flowChartManualInput">
            <a:avLst/>
          </a:prstGeom>
          <a:gradFill>
            <a:gsLst>
              <a:gs pos="0">
                <a:srgbClr val="DE4223"/>
              </a:gs>
              <a:gs pos="100000">
                <a:srgbClr val="B6404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285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95" name="Google Shape;795;p40"/>
          <p:cNvSpPr txBox="1"/>
          <p:nvPr>
            <p:ph idx="1" type="subTitle"/>
          </p:nvPr>
        </p:nvSpPr>
        <p:spPr>
          <a:xfrm>
            <a:off x="959275" y="2463100"/>
            <a:ext cx="3876300" cy="144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1400"/>
              <a:t>Micromania</a:t>
            </a:r>
            <a:r>
              <a:rPr lang="en" sz="1400"/>
              <a:t> is looking to acquire large amount of inventory</a:t>
            </a:r>
            <a:br>
              <a:rPr lang="en" sz="1400">
                <a:solidFill>
                  <a:srgbClr val="F3F3F3"/>
                </a:solidFill>
              </a:rPr>
            </a:br>
            <a:endParaRPr sz="1400">
              <a:solidFill>
                <a:srgbClr val="F3F3F3"/>
              </a:solidFill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Slab Regular"/>
              <a:buChar char="●"/>
            </a:pPr>
            <a:r>
              <a:rPr lang="en" sz="1400"/>
              <a:t>Acquisition of </a:t>
            </a:r>
            <a:r>
              <a:rPr lang="en" sz="1400">
                <a:solidFill>
                  <a:srgbClr val="F3F3F3"/>
                </a:solidFill>
              </a:rPr>
              <a:t>preowned games</a:t>
            </a:r>
            <a:endParaRPr sz="1400">
              <a:solidFill>
                <a:srgbClr val="F3F3F3"/>
              </a:solidFill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 sz="1400"/>
              <a:t>Selling New always greater profit than preowned</a:t>
            </a:r>
            <a:endParaRPr sz="1400"/>
          </a:p>
          <a:p>
            <a:pPr indent="0" lvl="0" marL="2413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2413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1400"/>
              <a:t>Goal: </a:t>
            </a:r>
            <a:r>
              <a:rPr lang="en" sz="1400"/>
              <a:t>Optimize market strategy for what types of preowned games makes most profit</a:t>
            </a:r>
            <a:endParaRPr sz="1400">
              <a:solidFill>
                <a:srgbClr val="F3F3F3"/>
              </a:solidFill>
            </a:endParaRPr>
          </a:p>
        </p:txBody>
      </p:sp>
      <p:sp>
        <p:nvSpPr>
          <p:cNvPr id="796" name="Google Shape;796;p40"/>
          <p:cNvSpPr txBox="1"/>
          <p:nvPr>
            <p:ph type="title"/>
          </p:nvPr>
        </p:nvSpPr>
        <p:spPr>
          <a:xfrm>
            <a:off x="959275" y="453025"/>
            <a:ext cx="2636100" cy="1032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Micromania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41"/>
          <p:cNvSpPr/>
          <p:nvPr/>
        </p:nvSpPr>
        <p:spPr>
          <a:xfrm>
            <a:off x="6496488" y="2631375"/>
            <a:ext cx="1431300" cy="5685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E4223"/>
              </a:gs>
              <a:gs pos="100000">
                <a:srgbClr val="B6404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7150" rotWithShape="0" algn="bl" dir="18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41"/>
          <p:cNvSpPr/>
          <p:nvPr/>
        </p:nvSpPr>
        <p:spPr>
          <a:xfrm>
            <a:off x="5158912" y="2773400"/>
            <a:ext cx="1536600" cy="282900"/>
          </a:xfrm>
          <a:prstGeom prst="homePlate">
            <a:avLst>
              <a:gd fmla="val 50000" name="adj"/>
            </a:avLst>
          </a:prstGeom>
          <a:gradFill>
            <a:gsLst>
              <a:gs pos="0">
                <a:srgbClr val="DE4223"/>
              </a:gs>
              <a:gs pos="100000">
                <a:srgbClr val="B6404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7150" rotWithShape="0" algn="bl" dir="18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41"/>
          <p:cNvSpPr/>
          <p:nvPr/>
        </p:nvSpPr>
        <p:spPr>
          <a:xfrm>
            <a:off x="3803591" y="2773400"/>
            <a:ext cx="1536600" cy="282900"/>
          </a:xfrm>
          <a:prstGeom prst="homePlate">
            <a:avLst>
              <a:gd fmla="val 50000" name="adj"/>
            </a:avLst>
          </a:prstGeom>
          <a:gradFill>
            <a:gsLst>
              <a:gs pos="0">
                <a:srgbClr val="DE4223"/>
              </a:gs>
              <a:gs pos="100000">
                <a:srgbClr val="B6404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7150" rotWithShape="0" algn="bl" dir="18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41"/>
          <p:cNvSpPr/>
          <p:nvPr/>
        </p:nvSpPr>
        <p:spPr>
          <a:xfrm>
            <a:off x="2457128" y="2773400"/>
            <a:ext cx="1536600" cy="282900"/>
          </a:xfrm>
          <a:prstGeom prst="homePlate">
            <a:avLst>
              <a:gd fmla="val 50000" name="adj"/>
            </a:avLst>
          </a:prstGeom>
          <a:gradFill>
            <a:gsLst>
              <a:gs pos="0">
                <a:srgbClr val="DE4223"/>
              </a:gs>
              <a:gs pos="100000">
                <a:srgbClr val="B6404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7150" rotWithShape="0" algn="bl" dir="18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41"/>
          <p:cNvSpPr txBox="1"/>
          <p:nvPr/>
        </p:nvSpPr>
        <p:spPr>
          <a:xfrm>
            <a:off x="1073825" y="3292050"/>
            <a:ext cx="17160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70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Modify and Clean data so it can be utilized and analyzed later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06" name="Google Shape;806;p41"/>
          <p:cNvSpPr txBox="1"/>
          <p:nvPr/>
        </p:nvSpPr>
        <p:spPr>
          <a:xfrm>
            <a:off x="3718288" y="3444450"/>
            <a:ext cx="17160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70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Perform analysis on the database  acquired to give insight into what strategy will yield largest profit margin via MySQL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07" name="Google Shape;807;p41"/>
          <p:cNvSpPr txBox="1"/>
          <p:nvPr/>
        </p:nvSpPr>
        <p:spPr>
          <a:xfrm>
            <a:off x="6354100" y="3292050"/>
            <a:ext cx="17160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70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Report data in a clear, informed method to client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08" name="Google Shape;808;p41"/>
          <p:cNvSpPr txBox="1"/>
          <p:nvPr/>
        </p:nvSpPr>
        <p:spPr>
          <a:xfrm>
            <a:off x="2414900" y="1835625"/>
            <a:ext cx="17160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0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Research and find best website to scrape data for analysis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09" name="Google Shape;809;p41"/>
          <p:cNvSpPr txBox="1"/>
          <p:nvPr/>
        </p:nvSpPr>
        <p:spPr>
          <a:xfrm>
            <a:off x="5166025" y="1822200"/>
            <a:ext cx="17160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0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1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Using Intermediate Python and Pandas library to acquire data from a website and store in MySQL database</a:t>
            </a:r>
            <a:endParaRPr sz="11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10" name="Google Shape;810;p41"/>
          <p:cNvSpPr txBox="1"/>
          <p:nvPr/>
        </p:nvSpPr>
        <p:spPr>
          <a:xfrm>
            <a:off x="1073875" y="4094695"/>
            <a:ext cx="17160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0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Wrangling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11" name="Google Shape;811;p41"/>
          <p:cNvSpPr txBox="1"/>
          <p:nvPr/>
        </p:nvSpPr>
        <p:spPr>
          <a:xfrm>
            <a:off x="3673838" y="4094690"/>
            <a:ext cx="17160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0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Analysis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12" name="Google Shape;812;p41"/>
          <p:cNvSpPr txBox="1"/>
          <p:nvPr/>
        </p:nvSpPr>
        <p:spPr>
          <a:xfrm>
            <a:off x="6384050" y="4094700"/>
            <a:ext cx="17160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70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Report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13" name="Google Shape;813;p41"/>
          <p:cNvSpPr txBox="1"/>
          <p:nvPr/>
        </p:nvSpPr>
        <p:spPr>
          <a:xfrm>
            <a:off x="2414894" y="1467756"/>
            <a:ext cx="1716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70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Research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14" name="Google Shape;814;p41"/>
          <p:cNvSpPr txBox="1"/>
          <p:nvPr/>
        </p:nvSpPr>
        <p:spPr>
          <a:xfrm>
            <a:off x="5166125" y="1459825"/>
            <a:ext cx="1716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70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Data Acquisition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15" name="Google Shape;815;p41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lang="en">
                <a:solidFill>
                  <a:srgbClr val="FFAD2C"/>
                </a:solidFill>
              </a:rPr>
              <a:t>STRATEGY</a:t>
            </a:r>
            <a:r>
              <a:rPr lang="en"/>
              <a:t> </a:t>
            </a:r>
            <a:r>
              <a:rPr lang="en">
                <a:solidFill>
                  <a:srgbClr val="F2F2F2"/>
                </a:solidFill>
              </a:rPr>
              <a:t>TIMELINE</a:t>
            </a:r>
            <a:r>
              <a:rPr lang="en">
                <a:solidFill>
                  <a:srgbClr val="FFAD2C"/>
                </a:solidFill>
              </a:rPr>
              <a:t> </a:t>
            </a:r>
            <a:endParaRPr/>
          </a:p>
        </p:txBody>
      </p:sp>
      <p:sp>
        <p:nvSpPr>
          <p:cNvPr id="816" name="Google Shape;816;p41"/>
          <p:cNvSpPr/>
          <p:nvPr/>
        </p:nvSpPr>
        <p:spPr>
          <a:xfrm>
            <a:off x="1216213" y="2773400"/>
            <a:ext cx="1431300" cy="282900"/>
          </a:xfrm>
          <a:prstGeom prst="homePlate">
            <a:avLst>
              <a:gd fmla="val 50000" name="adj"/>
            </a:avLst>
          </a:prstGeom>
          <a:gradFill>
            <a:gsLst>
              <a:gs pos="0">
                <a:srgbClr val="DE4223"/>
              </a:gs>
              <a:gs pos="100000">
                <a:srgbClr val="B64040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  <a:effectLst>
            <a:outerShdw blurRad="57150" rotWithShape="0" algn="bl" dir="18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41"/>
          <p:cNvSpPr txBox="1"/>
          <p:nvPr/>
        </p:nvSpPr>
        <p:spPr>
          <a:xfrm>
            <a:off x="2647529" y="2771775"/>
            <a:ext cx="12261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150" lIns="0" spcFirstLastPara="1" rIns="0" wrap="square" tIns="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Data Acquisition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18" name="Google Shape;818;p41"/>
          <p:cNvSpPr txBox="1"/>
          <p:nvPr/>
        </p:nvSpPr>
        <p:spPr>
          <a:xfrm>
            <a:off x="1463927" y="2771775"/>
            <a:ext cx="7239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150" lIns="0" spcFirstLastPara="1" rIns="0" wrap="square" tIns="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Research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19" name="Google Shape;819;p41"/>
          <p:cNvSpPr txBox="1"/>
          <p:nvPr/>
        </p:nvSpPr>
        <p:spPr>
          <a:xfrm>
            <a:off x="4048373" y="2771775"/>
            <a:ext cx="11106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150" lIns="0" spcFirstLastPara="1" rIns="0" wrap="square" tIns="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Wrangling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20" name="Google Shape;820;p41"/>
          <p:cNvSpPr txBox="1"/>
          <p:nvPr/>
        </p:nvSpPr>
        <p:spPr>
          <a:xfrm>
            <a:off x="5389852" y="2771775"/>
            <a:ext cx="11106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150" lIns="0" spcFirstLastPara="1" rIns="0" wrap="square" tIns="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Analysis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21" name="Google Shape;821;p41"/>
          <p:cNvSpPr txBox="1"/>
          <p:nvPr/>
        </p:nvSpPr>
        <p:spPr>
          <a:xfrm>
            <a:off x="6695505" y="2771775"/>
            <a:ext cx="7902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150" lIns="0" spcFirstLastPara="1" rIns="0" wrap="square" tIns="0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Report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6" name="Google Shape;826;p42"/>
          <p:cNvGrpSpPr/>
          <p:nvPr/>
        </p:nvGrpSpPr>
        <p:grpSpPr>
          <a:xfrm>
            <a:off x="1676113" y="2183075"/>
            <a:ext cx="3057000" cy="1600075"/>
            <a:chOff x="1676113" y="2183075"/>
            <a:chExt cx="3057000" cy="1600075"/>
          </a:xfrm>
        </p:grpSpPr>
        <p:cxnSp>
          <p:nvCxnSpPr>
            <p:cNvPr id="827" name="Google Shape;827;p42"/>
            <p:cNvCxnSpPr/>
            <p:nvPr/>
          </p:nvCxnSpPr>
          <p:spPr>
            <a:xfrm>
              <a:off x="3134200" y="3783150"/>
              <a:ext cx="15918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828" name="Google Shape;828;p42"/>
            <p:cNvCxnSpPr/>
            <p:nvPr/>
          </p:nvCxnSpPr>
          <p:spPr>
            <a:xfrm>
              <a:off x="1676113" y="2183075"/>
              <a:ext cx="30570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829" name="Google Shape;829;p42"/>
            <p:cNvCxnSpPr/>
            <p:nvPr/>
          </p:nvCxnSpPr>
          <p:spPr>
            <a:xfrm>
              <a:off x="2681400" y="2986650"/>
              <a:ext cx="20376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oval"/>
            </a:ln>
          </p:spPr>
        </p:cxnSp>
      </p:grpSp>
      <p:sp>
        <p:nvSpPr>
          <p:cNvPr id="830" name="Google Shape;830;p42"/>
          <p:cNvSpPr txBox="1"/>
          <p:nvPr>
            <p:ph type="title"/>
          </p:nvPr>
        </p:nvSpPr>
        <p:spPr>
          <a:xfrm>
            <a:off x="1463925" y="548600"/>
            <a:ext cx="6216300" cy="5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AD2C"/>
                </a:solidFill>
              </a:rPr>
              <a:t>DATA ACQUISITION </a:t>
            </a:r>
            <a:r>
              <a:rPr lang="en"/>
              <a:t>IS KEY</a:t>
            </a:r>
            <a:r>
              <a:rPr lang="en">
                <a:solidFill>
                  <a:srgbClr val="FFFFFF"/>
                </a:solidFill>
              </a:rPr>
              <a:t>…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831" name="Google Shape;831;p42"/>
          <p:cNvGrpSpPr/>
          <p:nvPr/>
        </p:nvGrpSpPr>
        <p:grpSpPr>
          <a:xfrm>
            <a:off x="-18" y="2014326"/>
            <a:ext cx="3233155" cy="3129085"/>
            <a:chOff x="-18" y="2014326"/>
            <a:chExt cx="3233155" cy="3129085"/>
          </a:xfrm>
        </p:grpSpPr>
        <p:sp>
          <p:nvSpPr>
            <p:cNvPr id="832" name="Google Shape;832;p42"/>
            <p:cNvSpPr/>
            <p:nvPr/>
          </p:nvSpPr>
          <p:spPr>
            <a:xfrm>
              <a:off x="2070427" y="5062487"/>
              <a:ext cx="178170" cy="80925"/>
            </a:xfrm>
            <a:custGeom>
              <a:rect b="b" l="l" r="r" t="t"/>
              <a:pathLst>
                <a:path extrusionOk="0" h="5395" w="11878">
                  <a:moveTo>
                    <a:pt x="4021" y="0"/>
                  </a:moveTo>
                  <a:cubicBezTo>
                    <a:pt x="2747" y="1849"/>
                    <a:pt x="1402" y="3645"/>
                    <a:pt x="1" y="5395"/>
                  </a:cubicBezTo>
                  <a:lnTo>
                    <a:pt x="11877" y="5395"/>
                  </a:lnTo>
                  <a:lnTo>
                    <a:pt x="4021" y="0"/>
                  </a:lnTo>
                  <a:close/>
                </a:path>
              </a:pathLst>
            </a:custGeom>
            <a:gradFill>
              <a:gsLst>
                <a:gs pos="0">
                  <a:srgbClr val="DE4223"/>
                </a:gs>
                <a:gs pos="100000">
                  <a:srgbClr val="B64040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2"/>
            <p:cNvSpPr/>
            <p:nvPr/>
          </p:nvSpPr>
          <p:spPr>
            <a:xfrm>
              <a:off x="2131207" y="4374707"/>
              <a:ext cx="1095075" cy="768705"/>
            </a:xfrm>
            <a:custGeom>
              <a:rect b="b" l="l" r="r" t="t"/>
              <a:pathLst>
                <a:path extrusionOk="0" h="51247" w="73005">
                  <a:moveTo>
                    <a:pt x="16204" y="1"/>
                  </a:moveTo>
                  <a:cubicBezTo>
                    <a:pt x="14891" y="16924"/>
                    <a:pt x="9093" y="32584"/>
                    <a:pt x="1" y="45806"/>
                  </a:cubicBezTo>
                  <a:lnTo>
                    <a:pt x="7925" y="51247"/>
                  </a:lnTo>
                  <a:lnTo>
                    <a:pt x="61648" y="51247"/>
                  </a:lnTo>
                  <a:cubicBezTo>
                    <a:pt x="67798" y="36676"/>
                    <a:pt x="71730" y="20937"/>
                    <a:pt x="73004" y="4451"/>
                  </a:cubicBezTo>
                  <a:lnTo>
                    <a:pt x="16204" y="1"/>
                  </a:lnTo>
                  <a:close/>
                </a:path>
              </a:pathLst>
            </a:custGeom>
            <a:gradFill>
              <a:gsLst>
                <a:gs pos="0">
                  <a:srgbClr val="DE4223"/>
                </a:gs>
                <a:gs pos="100000">
                  <a:srgbClr val="B64040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2"/>
            <p:cNvSpPr/>
            <p:nvPr/>
          </p:nvSpPr>
          <p:spPr>
            <a:xfrm>
              <a:off x="2241457" y="3296051"/>
              <a:ext cx="991680" cy="1151640"/>
            </a:xfrm>
            <a:custGeom>
              <a:rect b="b" l="l" r="r" t="t"/>
              <a:pathLst>
                <a:path extrusionOk="0" h="76776" w="66112">
                  <a:moveTo>
                    <a:pt x="51427" y="0"/>
                  </a:moveTo>
                  <a:lnTo>
                    <a:pt x="0" y="24553"/>
                  </a:lnTo>
                  <a:cubicBezTo>
                    <a:pt x="5855" y="36807"/>
                    <a:pt x="9138" y="50526"/>
                    <a:pt x="9138" y="65016"/>
                  </a:cubicBezTo>
                  <a:cubicBezTo>
                    <a:pt x="9138" y="67478"/>
                    <a:pt x="9042" y="69913"/>
                    <a:pt x="8858" y="72326"/>
                  </a:cubicBezTo>
                  <a:lnTo>
                    <a:pt x="65661" y="76776"/>
                  </a:lnTo>
                  <a:cubicBezTo>
                    <a:pt x="65959" y="72897"/>
                    <a:pt x="66111" y="68973"/>
                    <a:pt x="66111" y="65016"/>
                  </a:cubicBezTo>
                  <a:cubicBezTo>
                    <a:pt x="66111" y="41736"/>
                    <a:pt x="60838" y="19689"/>
                    <a:pt x="51427" y="0"/>
                  </a:cubicBezTo>
                  <a:close/>
                </a:path>
              </a:pathLst>
            </a:custGeom>
            <a:gradFill>
              <a:gsLst>
                <a:gs pos="0">
                  <a:srgbClr val="DE4223"/>
                </a:gs>
                <a:gs pos="100000">
                  <a:srgbClr val="B64040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2"/>
            <p:cNvSpPr/>
            <p:nvPr/>
          </p:nvSpPr>
          <p:spPr>
            <a:xfrm>
              <a:off x="1774472" y="2412216"/>
              <a:ext cx="1245105" cy="1258425"/>
            </a:xfrm>
            <a:custGeom>
              <a:rect b="b" l="l" r="r" t="t"/>
              <a:pathLst>
                <a:path extrusionOk="0" h="83895" w="83007">
                  <a:moveTo>
                    <a:pt x="32254" y="1"/>
                  </a:moveTo>
                  <a:lnTo>
                    <a:pt x="0" y="46971"/>
                  </a:lnTo>
                  <a:cubicBezTo>
                    <a:pt x="13496" y="56261"/>
                    <a:pt x="24447" y="68990"/>
                    <a:pt x="31579" y="83895"/>
                  </a:cubicBezTo>
                  <a:lnTo>
                    <a:pt x="83006" y="59342"/>
                  </a:lnTo>
                  <a:cubicBezTo>
                    <a:pt x="71544" y="35388"/>
                    <a:pt x="53946" y="14933"/>
                    <a:pt x="32254" y="1"/>
                  </a:cubicBezTo>
                  <a:close/>
                </a:path>
              </a:pathLst>
            </a:custGeom>
            <a:gradFill>
              <a:gsLst>
                <a:gs pos="0">
                  <a:srgbClr val="DE4223"/>
                </a:gs>
                <a:gs pos="100000">
                  <a:srgbClr val="B64040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2"/>
            <p:cNvSpPr/>
            <p:nvPr/>
          </p:nvSpPr>
          <p:spPr>
            <a:xfrm>
              <a:off x="1093752" y="2021181"/>
              <a:ext cx="1170915" cy="1095075"/>
            </a:xfrm>
            <a:custGeom>
              <a:rect b="b" l="l" r="r" t="t"/>
              <a:pathLst>
                <a:path extrusionOk="0" h="73005" w="78061">
                  <a:moveTo>
                    <a:pt x="4450" y="1"/>
                  </a:moveTo>
                  <a:lnTo>
                    <a:pt x="0" y="56804"/>
                  </a:lnTo>
                  <a:cubicBezTo>
                    <a:pt x="16924" y="58118"/>
                    <a:pt x="32585" y="63916"/>
                    <a:pt x="45803" y="73004"/>
                  </a:cubicBezTo>
                  <a:lnTo>
                    <a:pt x="78060" y="26038"/>
                  </a:lnTo>
                  <a:cubicBezTo>
                    <a:pt x="56815" y="11428"/>
                    <a:pt x="31644" y="2109"/>
                    <a:pt x="4450" y="1"/>
                  </a:cubicBezTo>
                  <a:close/>
                </a:path>
              </a:pathLst>
            </a:custGeom>
            <a:gradFill>
              <a:gsLst>
                <a:gs pos="0">
                  <a:srgbClr val="DE4223"/>
                </a:gs>
                <a:gs pos="100000">
                  <a:srgbClr val="B64040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2"/>
            <p:cNvSpPr/>
            <p:nvPr/>
          </p:nvSpPr>
          <p:spPr>
            <a:xfrm>
              <a:off x="22187" y="2014326"/>
              <a:ext cx="1151640" cy="991695"/>
            </a:xfrm>
            <a:custGeom>
              <a:rect b="b" l="l" r="r" t="t"/>
              <a:pathLst>
                <a:path extrusionOk="0" h="66113" w="76776">
                  <a:moveTo>
                    <a:pt x="65014" y="1"/>
                  </a:moveTo>
                  <a:cubicBezTo>
                    <a:pt x="41736" y="1"/>
                    <a:pt x="19687" y="5274"/>
                    <a:pt x="0" y="14689"/>
                  </a:cubicBezTo>
                  <a:lnTo>
                    <a:pt x="24550" y="66112"/>
                  </a:lnTo>
                  <a:cubicBezTo>
                    <a:pt x="36806" y="60257"/>
                    <a:pt x="50526" y="56974"/>
                    <a:pt x="65014" y="56974"/>
                  </a:cubicBezTo>
                  <a:cubicBezTo>
                    <a:pt x="67474" y="56974"/>
                    <a:pt x="69912" y="57070"/>
                    <a:pt x="72325" y="57255"/>
                  </a:cubicBezTo>
                  <a:lnTo>
                    <a:pt x="76775" y="455"/>
                  </a:lnTo>
                  <a:cubicBezTo>
                    <a:pt x="72892" y="153"/>
                    <a:pt x="68971" y="1"/>
                    <a:pt x="65014" y="1"/>
                  </a:cubicBezTo>
                  <a:close/>
                </a:path>
              </a:pathLst>
            </a:custGeom>
            <a:gradFill>
              <a:gsLst>
                <a:gs pos="0">
                  <a:srgbClr val="DE4223"/>
                </a:gs>
                <a:gs pos="100000">
                  <a:srgbClr val="B64040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57150" rotWithShape="0" algn="bl" dir="234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2"/>
            <p:cNvSpPr/>
            <p:nvPr/>
          </p:nvSpPr>
          <p:spPr>
            <a:xfrm>
              <a:off x="-18" y="2235021"/>
              <a:ext cx="396780" cy="1054755"/>
            </a:xfrm>
            <a:custGeom>
              <a:rect b="b" l="l" r="r" t="t"/>
              <a:pathLst>
                <a:path extrusionOk="0" h="70317" w="26452">
                  <a:moveTo>
                    <a:pt x="1898" y="0"/>
                  </a:moveTo>
                  <a:cubicBezTo>
                    <a:pt x="1263" y="305"/>
                    <a:pt x="632" y="614"/>
                    <a:pt x="0" y="930"/>
                  </a:cubicBezTo>
                  <a:lnTo>
                    <a:pt x="0" y="70316"/>
                  </a:lnTo>
                  <a:cubicBezTo>
                    <a:pt x="7612" y="62584"/>
                    <a:pt x="16551" y="56165"/>
                    <a:pt x="26451" y="51424"/>
                  </a:cubicBezTo>
                  <a:lnTo>
                    <a:pt x="1898" y="0"/>
                  </a:lnTo>
                  <a:close/>
                </a:path>
              </a:pathLst>
            </a:custGeom>
            <a:gradFill>
              <a:gsLst>
                <a:gs pos="0">
                  <a:srgbClr val="DE4223"/>
                </a:gs>
                <a:gs pos="100000">
                  <a:srgbClr val="B64040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  <a:effectLst>
              <a:outerShdw blurRad="57150" rotWithShape="0" algn="bl" dir="162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9" name="Google Shape;839;p42"/>
          <p:cNvSpPr txBox="1"/>
          <p:nvPr/>
        </p:nvSpPr>
        <p:spPr>
          <a:xfrm>
            <a:off x="4945375" y="1991275"/>
            <a:ext cx="28158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Find the most popular genres in video game sales</a:t>
            </a:r>
            <a:endParaRPr sz="12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40" name="Google Shape;840;p42"/>
          <p:cNvSpPr txBox="1"/>
          <p:nvPr/>
        </p:nvSpPr>
        <p:spPr>
          <a:xfrm>
            <a:off x="4945375" y="2787995"/>
            <a:ext cx="28158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Which console related to the most popular games being sold</a:t>
            </a:r>
            <a:endParaRPr sz="12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41" name="Google Shape;841;p42"/>
          <p:cNvSpPr txBox="1"/>
          <p:nvPr/>
        </p:nvSpPr>
        <p:spPr>
          <a:xfrm>
            <a:off x="4945375" y="1814156"/>
            <a:ext cx="1716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GENRE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42" name="Google Shape;842;p42"/>
          <p:cNvSpPr txBox="1"/>
          <p:nvPr/>
        </p:nvSpPr>
        <p:spPr>
          <a:xfrm>
            <a:off x="4945375" y="2616362"/>
            <a:ext cx="1716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CONSOLE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843" name="Google Shape;843;p42"/>
          <p:cNvSpPr txBox="1"/>
          <p:nvPr/>
        </p:nvSpPr>
        <p:spPr>
          <a:xfrm>
            <a:off x="4945375" y="3590178"/>
            <a:ext cx="28158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Largest profits between selling pre owned vs selling new in relation to genre and console</a:t>
            </a:r>
            <a:endParaRPr sz="12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844" name="Google Shape;844;p42"/>
          <p:cNvSpPr txBox="1"/>
          <p:nvPr/>
        </p:nvSpPr>
        <p:spPr>
          <a:xfrm>
            <a:off x="4945375" y="3418550"/>
            <a:ext cx="17160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6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NEW vs. PREOWNED PRICE</a:t>
            </a:r>
            <a:endParaRPr sz="12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845" name="Google Shape;845;p42"/>
          <p:cNvGrpSpPr/>
          <p:nvPr/>
        </p:nvGrpSpPr>
        <p:grpSpPr>
          <a:xfrm>
            <a:off x="2569602" y="3706949"/>
            <a:ext cx="355099" cy="355481"/>
            <a:chOff x="3539102" y="2427549"/>
            <a:chExt cx="355099" cy="355481"/>
          </a:xfrm>
        </p:grpSpPr>
        <p:sp>
          <p:nvSpPr>
            <p:cNvPr id="846" name="Google Shape;846;p42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47" name="Google Shape;847;p42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48" name="Google Shape;848;p42"/>
          <p:cNvGrpSpPr/>
          <p:nvPr/>
        </p:nvGrpSpPr>
        <p:grpSpPr>
          <a:xfrm>
            <a:off x="1391190" y="2335467"/>
            <a:ext cx="361147" cy="360797"/>
            <a:chOff x="7978465" y="1969392"/>
            <a:chExt cx="361147" cy="360797"/>
          </a:xfrm>
        </p:grpSpPr>
        <p:sp>
          <p:nvSpPr>
            <p:cNvPr id="849" name="Google Shape;849;p42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2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2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2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2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2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2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2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2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8" name="Google Shape;858;p42"/>
          <p:cNvSpPr/>
          <p:nvPr/>
        </p:nvSpPr>
        <p:spPr>
          <a:xfrm>
            <a:off x="2173794" y="28974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43"/>
          <p:cNvSpPr txBox="1"/>
          <p:nvPr>
            <p:ph type="title"/>
          </p:nvPr>
        </p:nvSpPr>
        <p:spPr>
          <a:xfrm>
            <a:off x="841475" y="107975"/>
            <a:ext cx="5165700" cy="60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Scraping Data Links</a:t>
            </a:r>
            <a:endParaRPr/>
          </a:p>
        </p:txBody>
      </p:sp>
      <p:pic>
        <p:nvPicPr>
          <p:cNvPr id="864" name="Google Shape;86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900" y="1658901"/>
            <a:ext cx="5707600" cy="31287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5" name="Google Shape;865;p43"/>
          <p:cNvCxnSpPr/>
          <p:nvPr/>
        </p:nvCxnSpPr>
        <p:spPr>
          <a:xfrm flipH="1">
            <a:off x="2365425" y="1168075"/>
            <a:ext cx="2228400" cy="1403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44"/>
          <p:cNvSpPr txBox="1"/>
          <p:nvPr>
            <p:ph type="title"/>
          </p:nvPr>
        </p:nvSpPr>
        <p:spPr>
          <a:xfrm>
            <a:off x="841475" y="107975"/>
            <a:ext cx="5165700" cy="60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Scraping Data Links</a:t>
            </a:r>
            <a:endParaRPr/>
          </a:p>
        </p:txBody>
      </p:sp>
      <p:cxnSp>
        <p:nvCxnSpPr>
          <p:cNvPr id="871" name="Google Shape;871;p44"/>
          <p:cNvCxnSpPr/>
          <p:nvPr/>
        </p:nvCxnSpPr>
        <p:spPr>
          <a:xfrm flipH="1">
            <a:off x="5484900" y="2080950"/>
            <a:ext cx="992700" cy="702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72" name="Google Shape;87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876" y="2847225"/>
            <a:ext cx="6233350" cy="877525"/>
          </a:xfrm>
          <a:prstGeom prst="rect">
            <a:avLst/>
          </a:prstGeom>
          <a:noFill/>
          <a:ln>
            <a:noFill/>
          </a:ln>
        </p:spPr>
      </p:pic>
      <p:sp>
        <p:nvSpPr>
          <p:cNvPr id="873" name="Google Shape;873;p44"/>
          <p:cNvSpPr txBox="1"/>
          <p:nvPr>
            <p:ph idx="1" type="subTitle"/>
          </p:nvPr>
        </p:nvSpPr>
        <p:spPr>
          <a:xfrm>
            <a:off x="2219900" y="1441175"/>
            <a:ext cx="3355500" cy="7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1400"/>
              <a:t>Created a database with just the links for each website directory</a:t>
            </a:r>
            <a:endParaRPr sz="14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45"/>
          <p:cNvSpPr txBox="1"/>
          <p:nvPr>
            <p:ph type="title"/>
          </p:nvPr>
        </p:nvSpPr>
        <p:spPr>
          <a:xfrm>
            <a:off x="841475" y="107975"/>
            <a:ext cx="5165700" cy="60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Scraping All Games per Genre</a:t>
            </a:r>
            <a:endParaRPr/>
          </a:p>
        </p:txBody>
      </p:sp>
      <p:pic>
        <p:nvPicPr>
          <p:cNvPr id="879" name="Google Shape;879;p45"/>
          <p:cNvPicPr preferRelativeResize="0"/>
          <p:nvPr/>
        </p:nvPicPr>
        <p:blipFill rotWithShape="1">
          <a:blip r:embed="rId3">
            <a:alphaModFix/>
          </a:blip>
          <a:srcRect b="21801" l="0" r="0" t="0"/>
          <a:stretch/>
        </p:blipFill>
        <p:spPr>
          <a:xfrm>
            <a:off x="696925" y="1818751"/>
            <a:ext cx="6164352" cy="29481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0" name="Google Shape;880;p45"/>
          <p:cNvCxnSpPr/>
          <p:nvPr/>
        </p:nvCxnSpPr>
        <p:spPr>
          <a:xfrm flipH="1">
            <a:off x="1822993" y="1696825"/>
            <a:ext cx="469500" cy="1213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1" name="Google Shape;881;p45"/>
          <p:cNvCxnSpPr/>
          <p:nvPr/>
        </p:nvCxnSpPr>
        <p:spPr>
          <a:xfrm rot="10800000">
            <a:off x="1658806" y="3394309"/>
            <a:ext cx="2241600" cy="684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2" name="Google Shape;882;p45"/>
          <p:cNvCxnSpPr/>
          <p:nvPr/>
        </p:nvCxnSpPr>
        <p:spPr>
          <a:xfrm rot="10800000">
            <a:off x="1294920" y="3814061"/>
            <a:ext cx="105600" cy="6387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3" name="Google Shape;883;p45"/>
          <p:cNvSpPr txBox="1"/>
          <p:nvPr>
            <p:ph idx="1" type="subTitle"/>
          </p:nvPr>
        </p:nvSpPr>
        <p:spPr>
          <a:xfrm>
            <a:off x="2681225" y="1223900"/>
            <a:ext cx="4337100" cy="37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" sz="1400"/>
              <a:t>Created second database with name, console, and prices</a:t>
            </a:r>
            <a:endParaRPr sz="14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34343"/>
            </a:gs>
            <a:gs pos="100000">
              <a:srgbClr val="0000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46"/>
          <p:cNvSpPr txBox="1"/>
          <p:nvPr>
            <p:ph type="title"/>
          </p:nvPr>
        </p:nvSpPr>
        <p:spPr>
          <a:xfrm>
            <a:off x="2196925" y="99000"/>
            <a:ext cx="3431400" cy="608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in MySQL</a:t>
            </a:r>
            <a:endParaRPr/>
          </a:p>
        </p:txBody>
      </p:sp>
      <p:pic>
        <p:nvPicPr>
          <p:cNvPr id="889" name="Google Shape;88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052" y="1187250"/>
            <a:ext cx="6753225" cy="3166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ack Friday by Slidesgo">
  <a:themeElements>
    <a:clrScheme name="Office">
      <a:dk1>
        <a:srgbClr val="202020"/>
      </a:dk1>
      <a:lt1>
        <a:srgbClr val="434343"/>
      </a:lt1>
      <a:dk2>
        <a:srgbClr val="E69138"/>
      </a:dk2>
      <a:lt2>
        <a:srgbClr val="FFAD2C"/>
      </a:lt2>
      <a:accent1>
        <a:srgbClr val="FFC002"/>
      </a:accent1>
      <a:accent2>
        <a:srgbClr val="B64040"/>
      </a:accent2>
      <a:accent3>
        <a:srgbClr val="DE4223"/>
      </a:accent3>
      <a:accent4>
        <a:srgbClr val="202020"/>
      </a:accent4>
      <a:accent5>
        <a:srgbClr val="434343"/>
      </a:accent5>
      <a:accent6>
        <a:srgbClr val="E69138"/>
      </a:accent6>
      <a:hlink>
        <a:srgbClr val="FFAD2C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